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796" r:id="rId2"/>
    <p:sldId id="926" r:id="rId3"/>
    <p:sldId id="928" r:id="rId4"/>
    <p:sldId id="1056" r:id="rId5"/>
    <p:sldId id="1075" r:id="rId6"/>
    <p:sldId id="1059" r:id="rId7"/>
    <p:sldId id="1060" r:id="rId8"/>
    <p:sldId id="1071" r:id="rId9"/>
    <p:sldId id="1070" r:id="rId10"/>
    <p:sldId id="1076" r:id="rId11"/>
    <p:sldId id="1081" r:id="rId12"/>
    <p:sldId id="1074" r:id="rId13"/>
    <p:sldId id="1077" r:id="rId14"/>
    <p:sldId id="1083" r:id="rId15"/>
    <p:sldId id="1082" r:id="rId16"/>
    <p:sldId id="1078" r:id="rId17"/>
    <p:sldId id="1079" r:id="rId18"/>
    <p:sldId id="1084" r:id="rId19"/>
    <p:sldId id="1080" r:id="rId20"/>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Default Section" id="{6E26F8EF-047C-42EF-AF1D-FA9E16493EF6}">
          <p14:sldIdLst>
            <p14:sldId id="796"/>
            <p14:sldId id="926"/>
            <p14:sldId id="928"/>
            <p14:sldId id="1056"/>
            <p14:sldId id="1075"/>
            <p14:sldId id="1059"/>
            <p14:sldId id="1060"/>
            <p14:sldId id="1071"/>
            <p14:sldId id="1070"/>
            <p14:sldId id="1076"/>
            <p14:sldId id="1081"/>
            <p14:sldId id="1074"/>
            <p14:sldId id="1077"/>
            <p14:sldId id="1083"/>
            <p14:sldId id="1082"/>
            <p14:sldId id="1078"/>
            <p14:sldId id="1079"/>
            <p14:sldId id="1084"/>
            <p14:sldId id="108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4CD156-C434-5081-9E63-DCCCB798A508}" name="Johnson, Liz" initials="JL" userId="Johnson, Liz" providerId="None"/>
  <p188:author id="{E8DB7A8E-8BFB-0728-D667-3D4ED399868F}" name="Claudia Listopad" initials="CL" userId="S::clistopad@appliedecologyinc.com::2bf145f2-ca78-4242-ae40-616f635ce8fd" providerId="AD"/>
  <p188:author id="{978BD2AA-57A8-93C8-41AE-728854409A03}" name="Michael Thompson" initials="MT" userId="S::MThompson@appliedecologyinc.com::36a88f6e-137a-44e1-a706-63910a63a6f0" providerId="AD"/>
  <p188:author id="{858C5AAC-57DB-E217-20CB-3587A9990A2A}" name="Tamy Dabu" initials="TD" userId="S::tdabu@appliedecologyinc.com::31d1b88b-88cb-4297-ba88-747745fdfba7" providerId="AD"/>
  <p188:author id="{EA0852BD-4A5E-C459-624E-7B2B21D1EE98}" name="Nick Eide" initials="NE" userId="S::neide@appliedecologyinc.com::ad16f991-43cf-4b66-8ad0-23688742b994" providerId="AD"/>
  <p188:author id="{A5BF8BD4-DEAC-0AEB-0C94-6B3C74B31079}" name="Danielle Huffner" initials="DH" userId="Danielle Huffner" providerId="None"/>
  <p188:author id="{6F9F09E8-367F-0C45-ED0A-C06351EF3EE9}" name="Hull, Tim M" initials="HTM" userId="Hull, Tim M" providerId="None"/>
  <p188:author id="{0CF069F8-6BCC-0145-98F0-0DDAB9720FD1}" name="Danielle Huffner" initials="DH" userId="S::dhuffner@appliedecologyinc.com::e0de79e0-740e-4982-853f-2e51f6f8a1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hnson, Liz" initials="JL" lastIdx="6" clrIdx="0">
    <p:extLst>
      <p:ext uri="{19B8F6BF-5375-455C-9EA6-DF929625EA0E}">
        <p15:presenceInfo xmlns:p15="http://schemas.microsoft.com/office/powerpoint/2012/main" userId="S-1-5-21-435235264-1480536459-1851928258-35010" providerId="AD"/>
      </p:ext>
    </p:extLst>
  </p:cmAuthor>
  <p:cmAuthor id="2" name="Urbanik, Tara M" initials="UTM" lastIdx="39" clrIdx="1">
    <p:extLst>
      <p:ext uri="{19B8F6BF-5375-455C-9EA6-DF929625EA0E}">
        <p15:presenceInfo xmlns:p15="http://schemas.microsoft.com/office/powerpoint/2012/main" userId="S-1-5-21-435235264-1480536459-1851928258-89960" providerId="AD"/>
      </p:ext>
    </p:extLst>
  </p:cmAuthor>
  <p:cmAuthor id="3" name="Hull, Tim M" initials="HTM" lastIdx="4" clrIdx="2">
    <p:extLst>
      <p:ext uri="{19B8F6BF-5375-455C-9EA6-DF929625EA0E}">
        <p15:presenceInfo xmlns:p15="http://schemas.microsoft.com/office/powerpoint/2012/main" userId="S-1-5-21-435235264-1480536459-1851928258-86126" providerId="AD"/>
      </p:ext>
    </p:extLst>
  </p:cmAuthor>
  <p:cmAuthor id="4" name="Lavigne, Melissa" initials="LM" lastIdx="6" clrIdx="3">
    <p:extLst>
      <p:ext uri="{19B8F6BF-5375-455C-9EA6-DF929625EA0E}">
        <p15:presenceInfo xmlns:p15="http://schemas.microsoft.com/office/powerpoint/2012/main" userId="S-1-5-21-435235264-1480536459-1851928258-788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7B67"/>
    <a:srgbClr val="E4C43C"/>
    <a:srgbClr val="FF7171"/>
    <a:srgbClr val="934BC9"/>
    <a:srgbClr val="543709"/>
    <a:srgbClr val="351B01"/>
    <a:srgbClr val="452301"/>
    <a:srgbClr val="4F2801"/>
    <a:srgbClr val="76521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83293" autoAdjust="0"/>
  </p:normalViewPr>
  <p:slideViewPr>
    <p:cSldViewPr snapToGrid="0">
      <p:cViewPr varScale="1">
        <p:scale>
          <a:sx n="93" d="100"/>
          <a:sy n="93" d="100"/>
        </p:scale>
        <p:origin x="1266" y="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906"/>
    </p:cViewPr>
  </p:sorter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AFC60D-9EF4-4168-93AC-FAFE991FF5C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4C451E7-73EF-42E5-AC2C-31D655D8B174}">
      <dgm:prSet phldrT="[Text]"/>
      <dgm:spPr>
        <a:solidFill>
          <a:schemeClr val="accent5">
            <a:lumMod val="50000"/>
          </a:schemeClr>
        </a:solidFill>
      </dgm:spPr>
      <dgm:t>
        <a:bodyPr/>
        <a:lstStyle/>
        <a:p>
          <a:r>
            <a:rPr lang="en-US" dirty="0"/>
            <a:t>Public Comments and concerns related to the implementation and effectiveness of the Noise Pollution Control Ordinance, Chapter 15, Article V</a:t>
          </a:r>
        </a:p>
      </dgm:t>
    </dgm:pt>
    <dgm:pt modelId="{172B713E-9932-4489-9B28-66B465E9B89B}" type="parTrans" cxnId="{73D7BF69-1004-4682-925B-340DF61CE189}">
      <dgm:prSet/>
      <dgm:spPr/>
      <dgm:t>
        <a:bodyPr/>
        <a:lstStyle/>
        <a:p>
          <a:endParaRPr lang="en-US"/>
        </a:p>
      </dgm:t>
    </dgm:pt>
    <dgm:pt modelId="{BCBD2FFB-3780-438B-A960-069C6BEFEA81}" type="sibTrans" cxnId="{73D7BF69-1004-4682-925B-340DF61CE189}">
      <dgm:prSet/>
      <dgm:spPr/>
      <dgm:t>
        <a:bodyPr/>
        <a:lstStyle/>
        <a:p>
          <a:endParaRPr lang="en-US"/>
        </a:p>
      </dgm:t>
    </dgm:pt>
    <dgm:pt modelId="{03522FA2-403A-46AB-8299-AE869FF4E2CB}">
      <dgm:prSet phldrT="[Text]"/>
      <dgm:spPr/>
      <dgm:t>
        <a:bodyPr/>
        <a:lstStyle/>
        <a:p>
          <a:r>
            <a:rPr lang="en-US" b="1" dirty="0"/>
            <a:t>Concern 1</a:t>
          </a:r>
          <a:r>
            <a:rPr lang="en-US" dirty="0"/>
            <a:t>: Citizen indicated noise ordinance and Orange County Sheriff Office’s(OCSO) response is flawed</a:t>
          </a:r>
        </a:p>
      </dgm:t>
    </dgm:pt>
    <dgm:pt modelId="{E7723611-B146-4D8E-A9F5-951E9D30B1A6}" type="parTrans" cxnId="{14DD997E-4089-4695-8C99-85F677D18256}">
      <dgm:prSet/>
      <dgm:spPr/>
      <dgm:t>
        <a:bodyPr/>
        <a:lstStyle/>
        <a:p>
          <a:endParaRPr lang="en-US"/>
        </a:p>
      </dgm:t>
    </dgm:pt>
    <dgm:pt modelId="{839BFE06-62DB-41EB-8647-930B74C5DFC0}" type="sibTrans" cxnId="{14DD997E-4089-4695-8C99-85F677D18256}">
      <dgm:prSet/>
      <dgm:spPr/>
      <dgm:t>
        <a:bodyPr/>
        <a:lstStyle/>
        <a:p>
          <a:endParaRPr lang="en-US"/>
        </a:p>
      </dgm:t>
    </dgm:pt>
    <dgm:pt modelId="{B7EB29E5-7770-4811-B5EA-D9A314A19CB5}">
      <dgm:prSet phldrT="[Text]"/>
      <dgm:spPr/>
      <dgm:t>
        <a:bodyPr/>
        <a:lstStyle/>
        <a:p>
          <a:endParaRPr lang="en-US" dirty="0"/>
        </a:p>
      </dgm:t>
    </dgm:pt>
    <dgm:pt modelId="{82CF66D8-0AE2-41C1-9C95-7889A003362D}" type="parTrans" cxnId="{5FAAEB3C-9091-4CC6-B77B-F99D67EB1FA6}">
      <dgm:prSet/>
      <dgm:spPr/>
      <dgm:t>
        <a:bodyPr/>
        <a:lstStyle/>
        <a:p>
          <a:endParaRPr lang="en-US"/>
        </a:p>
      </dgm:t>
    </dgm:pt>
    <dgm:pt modelId="{2D3AD86B-5635-433D-B76A-EBC2D3BF2A71}" type="sibTrans" cxnId="{5FAAEB3C-9091-4CC6-B77B-F99D67EB1FA6}">
      <dgm:prSet/>
      <dgm:spPr/>
      <dgm:t>
        <a:bodyPr/>
        <a:lstStyle/>
        <a:p>
          <a:endParaRPr lang="en-US"/>
        </a:p>
      </dgm:t>
    </dgm:pt>
    <dgm:pt modelId="{86F7EFDE-3674-4E11-B33D-31F47DF59697}">
      <dgm:prSet phldrT="[Text]"/>
      <dgm:spPr/>
      <dgm:t>
        <a:bodyPr/>
        <a:lstStyle/>
        <a:p>
          <a:r>
            <a:rPr lang="en-US" b="1" dirty="0"/>
            <a:t>Concern 2</a:t>
          </a:r>
          <a:r>
            <a:rPr lang="en-US" dirty="0"/>
            <a:t>: Noise weaponized - legalized harassment</a:t>
          </a:r>
        </a:p>
      </dgm:t>
    </dgm:pt>
    <dgm:pt modelId="{A47AD82C-AA3E-480E-B6E8-2AB561CEDF0E}" type="parTrans" cxnId="{2A3ED133-93FB-4ECE-9AB5-3088C5C55929}">
      <dgm:prSet/>
      <dgm:spPr/>
      <dgm:t>
        <a:bodyPr/>
        <a:lstStyle/>
        <a:p>
          <a:endParaRPr lang="en-US"/>
        </a:p>
      </dgm:t>
    </dgm:pt>
    <dgm:pt modelId="{77906643-99F4-4B32-9FA0-6E7755A419E4}" type="sibTrans" cxnId="{2A3ED133-93FB-4ECE-9AB5-3088C5C55929}">
      <dgm:prSet/>
      <dgm:spPr/>
      <dgm:t>
        <a:bodyPr/>
        <a:lstStyle/>
        <a:p>
          <a:endParaRPr lang="en-US"/>
        </a:p>
      </dgm:t>
    </dgm:pt>
    <dgm:pt modelId="{EE652E42-4496-4AE8-A4B1-C36BA414FC52}">
      <dgm:prSet phldrT="[Text]"/>
      <dgm:spPr/>
      <dgm:t>
        <a:bodyPr/>
        <a:lstStyle/>
        <a:p>
          <a:r>
            <a:rPr lang="en-US" b="1" dirty="0"/>
            <a:t>Concern 3</a:t>
          </a:r>
          <a:r>
            <a:rPr lang="en-US" dirty="0"/>
            <a:t>: Request distance be reduced for plainly audible standard</a:t>
          </a:r>
        </a:p>
      </dgm:t>
    </dgm:pt>
    <dgm:pt modelId="{D7C4ABD2-A74D-4574-8F4F-724B8E221DE9}" type="parTrans" cxnId="{BD39DD61-8B12-4A0A-88EE-F9FFAEA791B6}">
      <dgm:prSet/>
      <dgm:spPr/>
      <dgm:t>
        <a:bodyPr/>
        <a:lstStyle/>
        <a:p>
          <a:endParaRPr lang="en-US"/>
        </a:p>
      </dgm:t>
    </dgm:pt>
    <dgm:pt modelId="{7643BE31-4F8E-4794-89EF-070FC0DD3135}" type="sibTrans" cxnId="{BD39DD61-8B12-4A0A-88EE-F9FFAEA791B6}">
      <dgm:prSet/>
      <dgm:spPr/>
      <dgm:t>
        <a:bodyPr/>
        <a:lstStyle/>
        <a:p>
          <a:endParaRPr lang="en-US"/>
        </a:p>
      </dgm:t>
    </dgm:pt>
    <dgm:pt modelId="{344CBFBD-5E67-4329-AB76-6B5AFD856F39}">
      <dgm:prSet phldrT="[Text]"/>
      <dgm:spPr/>
      <dgm:t>
        <a:bodyPr/>
        <a:lstStyle/>
        <a:p>
          <a:endParaRPr lang="en-US" dirty="0"/>
        </a:p>
      </dgm:t>
    </dgm:pt>
    <dgm:pt modelId="{52B3D8C7-CCC5-4DD9-B105-43D921A13AD6}" type="parTrans" cxnId="{37213E2A-7FCE-42D3-9F28-2D231BE893A0}">
      <dgm:prSet/>
      <dgm:spPr/>
      <dgm:t>
        <a:bodyPr/>
        <a:lstStyle/>
        <a:p>
          <a:endParaRPr lang="en-US"/>
        </a:p>
      </dgm:t>
    </dgm:pt>
    <dgm:pt modelId="{8DB11E27-B2CC-4CED-9F3D-2D21471A78E0}" type="sibTrans" cxnId="{37213E2A-7FCE-42D3-9F28-2D231BE893A0}">
      <dgm:prSet/>
      <dgm:spPr/>
      <dgm:t>
        <a:bodyPr/>
        <a:lstStyle/>
        <a:p>
          <a:endParaRPr lang="en-US"/>
        </a:p>
      </dgm:t>
    </dgm:pt>
    <dgm:pt modelId="{EB915165-1C31-4D94-8137-FE576A685019}">
      <dgm:prSet phldrT="[Text]"/>
      <dgm:spPr/>
      <dgm:t>
        <a:bodyPr/>
        <a:lstStyle/>
        <a:p>
          <a:endParaRPr lang="en-US" dirty="0"/>
        </a:p>
      </dgm:t>
    </dgm:pt>
    <dgm:pt modelId="{06098614-2790-4020-8A48-1660DA84B5FD}" type="parTrans" cxnId="{408A5527-7896-414D-B338-20AB0EC5303B}">
      <dgm:prSet/>
      <dgm:spPr/>
      <dgm:t>
        <a:bodyPr/>
        <a:lstStyle/>
        <a:p>
          <a:endParaRPr lang="en-US"/>
        </a:p>
      </dgm:t>
    </dgm:pt>
    <dgm:pt modelId="{C69EE07D-2F04-4E5E-826B-23263426D2BD}" type="sibTrans" cxnId="{408A5527-7896-414D-B338-20AB0EC5303B}">
      <dgm:prSet/>
      <dgm:spPr/>
      <dgm:t>
        <a:bodyPr/>
        <a:lstStyle/>
        <a:p>
          <a:endParaRPr lang="en-US"/>
        </a:p>
      </dgm:t>
    </dgm:pt>
    <dgm:pt modelId="{ECDFBFB1-34A6-4B6C-87AE-1039273F5E22}" type="pres">
      <dgm:prSet presAssocID="{1BAFC60D-9EF4-4168-93AC-FAFE991FF5C2}" presName="Name0" presStyleCnt="0">
        <dgm:presLayoutVars>
          <dgm:dir/>
          <dgm:animLvl val="lvl"/>
          <dgm:resizeHandles val="exact"/>
        </dgm:presLayoutVars>
      </dgm:prSet>
      <dgm:spPr/>
    </dgm:pt>
    <dgm:pt modelId="{A80F9337-F3B0-4149-AB01-BD774A21598F}" type="pres">
      <dgm:prSet presAssocID="{A4C451E7-73EF-42E5-AC2C-31D655D8B174}" presName="linNode" presStyleCnt="0"/>
      <dgm:spPr/>
    </dgm:pt>
    <dgm:pt modelId="{F6D53555-0C09-4A22-8D7A-2BB21F4F4F97}" type="pres">
      <dgm:prSet presAssocID="{A4C451E7-73EF-42E5-AC2C-31D655D8B174}" presName="parentText" presStyleLbl="node1" presStyleIdx="0" presStyleCnt="1">
        <dgm:presLayoutVars>
          <dgm:chMax val="1"/>
          <dgm:bulletEnabled val="1"/>
        </dgm:presLayoutVars>
      </dgm:prSet>
      <dgm:spPr/>
    </dgm:pt>
    <dgm:pt modelId="{19A4E4A1-CAFE-466E-898E-668950F0883E}" type="pres">
      <dgm:prSet presAssocID="{A4C451E7-73EF-42E5-AC2C-31D655D8B174}" presName="descendantText" presStyleLbl="alignAccFollowNode1" presStyleIdx="0" presStyleCnt="1">
        <dgm:presLayoutVars>
          <dgm:bulletEnabled val="1"/>
        </dgm:presLayoutVars>
      </dgm:prSet>
      <dgm:spPr/>
    </dgm:pt>
  </dgm:ptLst>
  <dgm:cxnLst>
    <dgm:cxn modelId="{408A5527-7896-414D-B338-20AB0EC5303B}" srcId="{A4C451E7-73EF-42E5-AC2C-31D655D8B174}" destId="{EB915165-1C31-4D94-8137-FE576A685019}" srcOrd="3" destOrd="0" parTransId="{06098614-2790-4020-8A48-1660DA84B5FD}" sibTransId="{C69EE07D-2F04-4E5E-826B-23263426D2BD}"/>
    <dgm:cxn modelId="{37213E2A-7FCE-42D3-9F28-2D231BE893A0}" srcId="{A4C451E7-73EF-42E5-AC2C-31D655D8B174}" destId="{344CBFBD-5E67-4329-AB76-6B5AFD856F39}" srcOrd="1" destOrd="0" parTransId="{52B3D8C7-CCC5-4DD9-B105-43D921A13AD6}" sibTransId="{8DB11E27-B2CC-4CED-9F3D-2D21471A78E0}"/>
    <dgm:cxn modelId="{DBA65532-A2D6-40A0-AB0F-CCDE257EB71B}" type="presOf" srcId="{344CBFBD-5E67-4329-AB76-6B5AFD856F39}" destId="{19A4E4A1-CAFE-466E-898E-668950F0883E}" srcOrd="0" destOrd="1" presId="urn:microsoft.com/office/officeart/2005/8/layout/vList5"/>
    <dgm:cxn modelId="{C28F1333-DBF2-4C16-BDE2-25365CAB2077}" type="presOf" srcId="{86F7EFDE-3674-4E11-B33D-31F47DF59697}" destId="{19A4E4A1-CAFE-466E-898E-668950F0883E}" srcOrd="0" destOrd="2" presId="urn:microsoft.com/office/officeart/2005/8/layout/vList5"/>
    <dgm:cxn modelId="{2A3ED133-93FB-4ECE-9AB5-3088C5C55929}" srcId="{A4C451E7-73EF-42E5-AC2C-31D655D8B174}" destId="{86F7EFDE-3674-4E11-B33D-31F47DF59697}" srcOrd="2" destOrd="0" parTransId="{A47AD82C-AA3E-480E-B6E8-2AB561CEDF0E}" sibTransId="{77906643-99F4-4B32-9FA0-6E7755A419E4}"/>
    <dgm:cxn modelId="{5FAAEB3C-9091-4CC6-B77B-F99D67EB1FA6}" srcId="{A4C451E7-73EF-42E5-AC2C-31D655D8B174}" destId="{B7EB29E5-7770-4811-B5EA-D9A314A19CB5}" srcOrd="5" destOrd="0" parTransId="{82CF66D8-0AE2-41C1-9C95-7889A003362D}" sibTransId="{2D3AD86B-5635-433D-B76A-EBC2D3BF2A71}"/>
    <dgm:cxn modelId="{E3DC773E-2BE9-4B74-9E39-D76481C0C84A}" type="presOf" srcId="{EE652E42-4496-4AE8-A4B1-C36BA414FC52}" destId="{19A4E4A1-CAFE-466E-898E-668950F0883E}" srcOrd="0" destOrd="4" presId="urn:microsoft.com/office/officeart/2005/8/layout/vList5"/>
    <dgm:cxn modelId="{CD3E3D60-2B5F-4B83-9053-1A396B71ED4E}" type="presOf" srcId="{1BAFC60D-9EF4-4168-93AC-FAFE991FF5C2}" destId="{ECDFBFB1-34A6-4B6C-87AE-1039273F5E22}" srcOrd="0" destOrd="0" presId="urn:microsoft.com/office/officeart/2005/8/layout/vList5"/>
    <dgm:cxn modelId="{BD39DD61-8B12-4A0A-88EE-F9FFAEA791B6}" srcId="{A4C451E7-73EF-42E5-AC2C-31D655D8B174}" destId="{EE652E42-4496-4AE8-A4B1-C36BA414FC52}" srcOrd="4" destOrd="0" parTransId="{D7C4ABD2-A74D-4574-8F4F-724B8E221DE9}" sibTransId="{7643BE31-4F8E-4794-89EF-070FC0DD3135}"/>
    <dgm:cxn modelId="{73D7BF69-1004-4682-925B-340DF61CE189}" srcId="{1BAFC60D-9EF4-4168-93AC-FAFE991FF5C2}" destId="{A4C451E7-73EF-42E5-AC2C-31D655D8B174}" srcOrd="0" destOrd="0" parTransId="{172B713E-9932-4489-9B28-66B465E9B89B}" sibTransId="{BCBD2FFB-3780-438B-A960-069C6BEFEA81}"/>
    <dgm:cxn modelId="{A3416171-A15D-48AB-AA2D-FDE19114D886}" type="presOf" srcId="{A4C451E7-73EF-42E5-AC2C-31D655D8B174}" destId="{F6D53555-0C09-4A22-8D7A-2BB21F4F4F97}" srcOrd="0" destOrd="0" presId="urn:microsoft.com/office/officeart/2005/8/layout/vList5"/>
    <dgm:cxn modelId="{14DD997E-4089-4695-8C99-85F677D18256}" srcId="{A4C451E7-73EF-42E5-AC2C-31D655D8B174}" destId="{03522FA2-403A-46AB-8299-AE869FF4E2CB}" srcOrd="0" destOrd="0" parTransId="{E7723611-B146-4D8E-A9F5-951E9D30B1A6}" sibTransId="{839BFE06-62DB-41EB-8647-930B74C5DFC0}"/>
    <dgm:cxn modelId="{871B19B3-DF79-48F4-9613-C625D00C1763}" type="presOf" srcId="{03522FA2-403A-46AB-8299-AE869FF4E2CB}" destId="{19A4E4A1-CAFE-466E-898E-668950F0883E}" srcOrd="0" destOrd="0" presId="urn:microsoft.com/office/officeart/2005/8/layout/vList5"/>
    <dgm:cxn modelId="{049C6CBB-6711-4A22-BEAD-14475260FA74}" type="presOf" srcId="{EB915165-1C31-4D94-8137-FE576A685019}" destId="{19A4E4A1-CAFE-466E-898E-668950F0883E}" srcOrd="0" destOrd="3" presId="urn:microsoft.com/office/officeart/2005/8/layout/vList5"/>
    <dgm:cxn modelId="{5E8584D6-1D4A-450A-9922-C5C580A70231}" type="presOf" srcId="{B7EB29E5-7770-4811-B5EA-D9A314A19CB5}" destId="{19A4E4A1-CAFE-466E-898E-668950F0883E}" srcOrd="0" destOrd="5" presId="urn:microsoft.com/office/officeart/2005/8/layout/vList5"/>
    <dgm:cxn modelId="{3BE941FA-9F3D-4B18-B718-4BF7BA1618BB}" type="presParOf" srcId="{ECDFBFB1-34A6-4B6C-87AE-1039273F5E22}" destId="{A80F9337-F3B0-4149-AB01-BD774A21598F}" srcOrd="0" destOrd="0" presId="urn:microsoft.com/office/officeart/2005/8/layout/vList5"/>
    <dgm:cxn modelId="{C8A7AD35-91B5-4AA9-956C-C3E1D4542F4F}" type="presParOf" srcId="{A80F9337-F3B0-4149-AB01-BD774A21598F}" destId="{F6D53555-0C09-4A22-8D7A-2BB21F4F4F97}" srcOrd="0" destOrd="0" presId="urn:microsoft.com/office/officeart/2005/8/layout/vList5"/>
    <dgm:cxn modelId="{01CC6560-1613-43EB-80D8-AB56C611BAF0}" type="presParOf" srcId="{A80F9337-F3B0-4149-AB01-BD774A21598F}" destId="{19A4E4A1-CAFE-466E-898E-668950F0883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AFC60D-9EF4-4168-93AC-FAFE991FF5C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4C451E7-73EF-42E5-AC2C-31D655D8B174}">
      <dgm:prSet phldrT="[Text]"/>
      <dgm:spPr>
        <a:solidFill>
          <a:schemeClr val="accent5">
            <a:lumMod val="50000"/>
          </a:schemeClr>
        </a:solidFill>
      </dgm:spPr>
      <dgm:t>
        <a:bodyPr/>
        <a:lstStyle/>
        <a:p>
          <a:r>
            <a:rPr lang="en-US" dirty="0"/>
            <a:t>County Commissioners complaints received</a:t>
          </a:r>
        </a:p>
      </dgm:t>
    </dgm:pt>
    <dgm:pt modelId="{172B713E-9932-4489-9B28-66B465E9B89B}" type="parTrans" cxnId="{73D7BF69-1004-4682-925B-340DF61CE189}">
      <dgm:prSet/>
      <dgm:spPr/>
      <dgm:t>
        <a:bodyPr/>
        <a:lstStyle/>
        <a:p>
          <a:endParaRPr lang="en-US"/>
        </a:p>
      </dgm:t>
    </dgm:pt>
    <dgm:pt modelId="{BCBD2FFB-3780-438B-A960-069C6BEFEA81}" type="sibTrans" cxnId="{73D7BF69-1004-4682-925B-340DF61CE189}">
      <dgm:prSet/>
      <dgm:spPr/>
      <dgm:t>
        <a:bodyPr/>
        <a:lstStyle/>
        <a:p>
          <a:endParaRPr lang="en-US"/>
        </a:p>
      </dgm:t>
    </dgm:pt>
    <dgm:pt modelId="{03522FA2-403A-46AB-8299-AE869FF4E2CB}">
      <dgm:prSet phldrT="[Text]"/>
      <dgm:spPr/>
      <dgm:t>
        <a:bodyPr/>
        <a:lstStyle/>
        <a:p>
          <a:r>
            <a:rPr lang="en-US" b="1" dirty="0"/>
            <a:t>Concern 1</a:t>
          </a:r>
          <a:r>
            <a:rPr lang="en-US" dirty="0"/>
            <a:t>: Residential/Residential; music &amp; unamplified human voices</a:t>
          </a:r>
        </a:p>
      </dgm:t>
    </dgm:pt>
    <dgm:pt modelId="{E7723611-B146-4D8E-A9F5-951E9D30B1A6}" type="parTrans" cxnId="{14DD997E-4089-4695-8C99-85F677D18256}">
      <dgm:prSet/>
      <dgm:spPr/>
      <dgm:t>
        <a:bodyPr/>
        <a:lstStyle/>
        <a:p>
          <a:endParaRPr lang="en-US"/>
        </a:p>
      </dgm:t>
    </dgm:pt>
    <dgm:pt modelId="{839BFE06-62DB-41EB-8647-930B74C5DFC0}" type="sibTrans" cxnId="{14DD997E-4089-4695-8C99-85F677D18256}">
      <dgm:prSet/>
      <dgm:spPr/>
      <dgm:t>
        <a:bodyPr/>
        <a:lstStyle/>
        <a:p>
          <a:endParaRPr lang="en-US"/>
        </a:p>
      </dgm:t>
    </dgm:pt>
    <dgm:pt modelId="{B7EB29E5-7770-4811-B5EA-D9A314A19CB5}">
      <dgm:prSet phldrT="[Text]"/>
      <dgm:spPr/>
      <dgm:t>
        <a:bodyPr/>
        <a:lstStyle/>
        <a:p>
          <a:endParaRPr lang="en-US" dirty="0"/>
        </a:p>
      </dgm:t>
    </dgm:pt>
    <dgm:pt modelId="{82CF66D8-0AE2-41C1-9C95-7889A003362D}" type="parTrans" cxnId="{5FAAEB3C-9091-4CC6-B77B-F99D67EB1FA6}">
      <dgm:prSet/>
      <dgm:spPr/>
      <dgm:t>
        <a:bodyPr/>
        <a:lstStyle/>
        <a:p>
          <a:endParaRPr lang="en-US"/>
        </a:p>
      </dgm:t>
    </dgm:pt>
    <dgm:pt modelId="{2D3AD86B-5635-433D-B76A-EBC2D3BF2A71}" type="sibTrans" cxnId="{5FAAEB3C-9091-4CC6-B77B-F99D67EB1FA6}">
      <dgm:prSet/>
      <dgm:spPr/>
      <dgm:t>
        <a:bodyPr/>
        <a:lstStyle/>
        <a:p>
          <a:endParaRPr lang="en-US"/>
        </a:p>
      </dgm:t>
    </dgm:pt>
    <dgm:pt modelId="{86F7EFDE-3674-4E11-B33D-31F47DF59697}">
      <dgm:prSet phldrT="[Text]"/>
      <dgm:spPr/>
      <dgm:t>
        <a:bodyPr/>
        <a:lstStyle/>
        <a:p>
          <a:r>
            <a:rPr lang="en-US" b="1" dirty="0"/>
            <a:t>Concern 2</a:t>
          </a:r>
          <a:r>
            <a:rPr lang="en-US" dirty="0"/>
            <a:t>: Commercial bar/Residential; noise from music and vibration from bass frequencies</a:t>
          </a:r>
        </a:p>
      </dgm:t>
    </dgm:pt>
    <dgm:pt modelId="{A47AD82C-AA3E-480E-B6E8-2AB561CEDF0E}" type="parTrans" cxnId="{2A3ED133-93FB-4ECE-9AB5-3088C5C55929}">
      <dgm:prSet/>
      <dgm:spPr/>
      <dgm:t>
        <a:bodyPr/>
        <a:lstStyle/>
        <a:p>
          <a:endParaRPr lang="en-US"/>
        </a:p>
      </dgm:t>
    </dgm:pt>
    <dgm:pt modelId="{77906643-99F4-4B32-9FA0-6E7755A419E4}" type="sibTrans" cxnId="{2A3ED133-93FB-4ECE-9AB5-3088C5C55929}">
      <dgm:prSet/>
      <dgm:spPr/>
      <dgm:t>
        <a:bodyPr/>
        <a:lstStyle/>
        <a:p>
          <a:endParaRPr lang="en-US"/>
        </a:p>
      </dgm:t>
    </dgm:pt>
    <dgm:pt modelId="{EE652E42-4496-4AE8-A4B1-C36BA414FC52}">
      <dgm:prSet phldrT="[Text]"/>
      <dgm:spPr/>
      <dgm:t>
        <a:bodyPr/>
        <a:lstStyle/>
        <a:p>
          <a:r>
            <a:rPr lang="en-US" b="1" dirty="0"/>
            <a:t>Concern 3</a:t>
          </a:r>
          <a:r>
            <a:rPr lang="en-US" dirty="0"/>
            <a:t>: County more urbanized- code needs to be amended to be more effective. May be outdated</a:t>
          </a:r>
        </a:p>
      </dgm:t>
    </dgm:pt>
    <dgm:pt modelId="{D7C4ABD2-A74D-4574-8F4F-724B8E221DE9}" type="parTrans" cxnId="{BD39DD61-8B12-4A0A-88EE-F9FFAEA791B6}">
      <dgm:prSet/>
      <dgm:spPr/>
      <dgm:t>
        <a:bodyPr/>
        <a:lstStyle/>
        <a:p>
          <a:endParaRPr lang="en-US"/>
        </a:p>
      </dgm:t>
    </dgm:pt>
    <dgm:pt modelId="{7643BE31-4F8E-4794-89EF-070FC0DD3135}" type="sibTrans" cxnId="{BD39DD61-8B12-4A0A-88EE-F9FFAEA791B6}">
      <dgm:prSet/>
      <dgm:spPr/>
      <dgm:t>
        <a:bodyPr/>
        <a:lstStyle/>
        <a:p>
          <a:endParaRPr lang="en-US"/>
        </a:p>
      </dgm:t>
    </dgm:pt>
    <dgm:pt modelId="{344CBFBD-5E67-4329-AB76-6B5AFD856F39}">
      <dgm:prSet phldrT="[Text]"/>
      <dgm:spPr/>
      <dgm:t>
        <a:bodyPr/>
        <a:lstStyle/>
        <a:p>
          <a:endParaRPr lang="en-US" dirty="0"/>
        </a:p>
      </dgm:t>
    </dgm:pt>
    <dgm:pt modelId="{52B3D8C7-CCC5-4DD9-B105-43D921A13AD6}" type="parTrans" cxnId="{37213E2A-7FCE-42D3-9F28-2D231BE893A0}">
      <dgm:prSet/>
      <dgm:spPr/>
      <dgm:t>
        <a:bodyPr/>
        <a:lstStyle/>
        <a:p>
          <a:endParaRPr lang="en-US"/>
        </a:p>
      </dgm:t>
    </dgm:pt>
    <dgm:pt modelId="{8DB11E27-B2CC-4CED-9F3D-2D21471A78E0}" type="sibTrans" cxnId="{37213E2A-7FCE-42D3-9F28-2D231BE893A0}">
      <dgm:prSet/>
      <dgm:spPr/>
      <dgm:t>
        <a:bodyPr/>
        <a:lstStyle/>
        <a:p>
          <a:endParaRPr lang="en-US"/>
        </a:p>
      </dgm:t>
    </dgm:pt>
    <dgm:pt modelId="{EB915165-1C31-4D94-8137-FE576A685019}">
      <dgm:prSet phldrT="[Text]"/>
      <dgm:spPr/>
      <dgm:t>
        <a:bodyPr/>
        <a:lstStyle/>
        <a:p>
          <a:endParaRPr lang="en-US" dirty="0"/>
        </a:p>
      </dgm:t>
    </dgm:pt>
    <dgm:pt modelId="{06098614-2790-4020-8A48-1660DA84B5FD}" type="parTrans" cxnId="{408A5527-7896-414D-B338-20AB0EC5303B}">
      <dgm:prSet/>
      <dgm:spPr/>
      <dgm:t>
        <a:bodyPr/>
        <a:lstStyle/>
        <a:p>
          <a:endParaRPr lang="en-US"/>
        </a:p>
      </dgm:t>
    </dgm:pt>
    <dgm:pt modelId="{C69EE07D-2F04-4E5E-826B-23263426D2BD}" type="sibTrans" cxnId="{408A5527-7896-414D-B338-20AB0EC5303B}">
      <dgm:prSet/>
      <dgm:spPr/>
      <dgm:t>
        <a:bodyPr/>
        <a:lstStyle/>
        <a:p>
          <a:endParaRPr lang="en-US"/>
        </a:p>
      </dgm:t>
    </dgm:pt>
    <dgm:pt modelId="{ECDFBFB1-34A6-4B6C-87AE-1039273F5E22}" type="pres">
      <dgm:prSet presAssocID="{1BAFC60D-9EF4-4168-93AC-FAFE991FF5C2}" presName="Name0" presStyleCnt="0">
        <dgm:presLayoutVars>
          <dgm:dir/>
          <dgm:animLvl val="lvl"/>
          <dgm:resizeHandles val="exact"/>
        </dgm:presLayoutVars>
      </dgm:prSet>
      <dgm:spPr/>
    </dgm:pt>
    <dgm:pt modelId="{A80F9337-F3B0-4149-AB01-BD774A21598F}" type="pres">
      <dgm:prSet presAssocID="{A4C451E7-73EF-42E5-AC2C-31D655D8B174}" presName="linNode" presStyleCnt="0"/>
      <dgm:spPr/>
    </dgm:pt>
    <dgm:pt modelId="{F6D53555-0C09-4A22-8D7A-2BB21F4F4F97}" type="pres">
      <dgm:prSet presAssocID="{A4C451E7-73EF-42E5-AC2C-31D655D8B174}" presName="parentText" presStyleLbl="node1" presStyleIdx="0" presStyleCnt="1">
        <dgm:presLayoutVars>
          <dgm:chMax val="1"/>
          <dgm:bulletEnabled val="1"/>
        </dgm:presLayoutVars>
      </dgm:prSet>
      <dgm:spPr/>
    </dgm:pt>
    <dgm:pt modelId="{19A4E4A1-CAFE-466E-898E-668950F0883E}" type="pres">
      <dgm:prSet presAssocID="{A4C451E7-73EF-42E5-AC2C-31D655D8B174}" presName="descendantText" presStyleLbl="alignAccFollowNode1" presStyleIdx="0" presStyleCnt="1">
        <dgm:presLayoutVars>
          <dgm:bulletEnabled val="1"/>
        </dgm:presLayoutVars>
      </dgm:prSet>
      <dgm:spPr/>
    </dgm:pt>
  </dgm:ptLst>
  <dgm:cxnLst>
    <dgm:cxn modelId="{408A5527-7896-414D-B338-20AB0EC5303B}" srcId="{A4C451E7-73EF-42E5-AC2C-31D655D8B174}" destId="{EB915165-1C31-4D94-8137-FE576A685019}" srcOrd="3" destOrd="0" parTransId="{06098614-2790-4020-8A48-1660DA84B5FD}" sibTransId="{C69EE07D-2F04-4E5E-826B-23263426D2BD}"/>
    <dgm:cxn modelId="{37213E2A-7FCE-42D3-9F28-2D231BE893A0}" srcId="{A4C451E7-73EF-42E5-AC2C-31D655D8B174}" destId="{344CBFBD-5E67-4329-AB76-6B5AFD856F39}" srcOrd="1" destOrd="0" parTransId="{52B3D8C7-CCC5-4DD9-B105-43D921A13AD6}" sibTransId="{8DB11E27-B2CC-4CED-9F3D-2D21471A78E0}"/>
    <dgm:cxn modelId="{DBA65532-A2D6-40A0-AB0F-CCDE257EB71B}" type="presOf" srcId="{344CBFBD-5E67-4329-AB76-6B5AFD856F39}" destId="{19A4E4A1-CAFE-466E-898E-668950F0883E}" srcOrd="0" destOrd="1" presId="urn:microsoft.com/office/officeart/2005/8/layout/vList5"/>
    <dgm:cxn modelId="{C28F1333-DBF2-4C16-BDE2-25365CAB2077}" type="presOf" srcId="{86F7EFDE-3674-4E11-B33D-31F47DF59697}" destId="{19A4E4A1-CAFE-466E-898E-668950F0883E}" srcOrd="0" destOrd="2" presId="urn:microsoft.com/office/officeart/2005/8/layout/vList5"/>
    <dgm:cxn modelId="{2A3ED133-93FB-4ECE-9AB5-3088C5C55929}" srcId="{A4C451E7-73EF-42E5-AC2C-31D655D8B174}" destId="{86F7EFDE-3674-4E11-B33D-31F47DF59697}" srcOrd="2" destOrd="0" parTransId="{A47AD82C-AA3E-480E-B6E8-2AB561CEDF0E}" sibTransId="{77906643-99F4-4B32-9FA0-6E7755A419E4}"/>
    <dgm:cxn modelId="{5FAAEB3C-9091-4CC6-B77B-F99D67EB1FA6}" srcId="{A4C451E7-73EF-42E5-AC2C-31D655D8B174}" destId="{B7EB29E5-7770-4811-B5EA-D9A314A19CB5}" srcOrd="5" destOrd="0" parTransId="{82CF66D8-0AE2-41C1-9C95-7889A003362D}" sibTransId="{2D3AD86B-5635-433D-B76A-EBC2D3BF2A71}"/>
    <dgm:cxn modelId="{E3DC773E-2BE9-4B74-9E39-D76481C0C84A}" type="presOf" srcId="{EE652E42-4496-4AE8-A4B1-C36BA414FC52}" destId="{19A4E4A1-CAFE-466E-898E-668950F0883E}" srcOrd="0" destOrd="4" presId="urn:microsoft.com/office/officeart/2005/8/layout/vList5"/>
    <dgm:cxn modelId="{CD3E3D60-2B5F-4B83-9053-1A396B71ED4E}" type="presOf" srcId="{1BAFC60D-9EF4-4168-93AC-FAFE991FF5C2}" destId="{ECDFBFB1-34A6-4B6C-87AE-1039273F5E22}" srcOrd="0" destOrd="0" presId="urn:microsoft.com/office/officeart/2005/8/layout/vList5"/>
    <dgm:cxn modelId="{BD39DD61-8B12-4A0A-88EE-F9FFAEA791B6}" srcId="{A4C451E7-73EF-42E5-AC2C-31D655D8B174}" destId="{EE652E42-4496-4AE8-A4B1-C36BA414FC52}" srcOrd="4" destOrd="0" parTransId="{D7C4ABD2-A74D-4574-8F4F-724B8E221DE9}" sibTransId="{7643BE31-4F8E-4794-89EF-070FC0DD3135}"/>
    <dgm:cxn modelId="{73D7BF69-1004-4682-925B-340DF61CE189}" srcId="{1BAFC60D-9EF4-4168-93AC-FAFE991FF5C2}" destId="{A4C451E7-73EF-42E5-AC2C-31D655D8B174}" srcOrd="0" destOrd="0" parTransId="{172B713E-9932-4489-9B28-66B465E9B89B}" sibTransId="{BCBD2FFB-3780-438B-A960-069C6BEFEA81}"/>
    <dgm:cxn modelId="{A3416171-A15D-48AB-AA2D-FDE19114D886}" type="presOf" srcId="{A4C451E7-73EF-42E5-AC2C-31D655D8B174}" destId="{F6D53555-0C09-4A22-8D7A-2BB21F4F4F97}" srcOrd="0" destOrd="0" presId="urn:microsoft.com/office/officeart/2005/8/layout/vList5"/>
    <dgm:cxn modelId="{14DD997E-4089-4695-8C99-85F677D18256}" srcId="{A4C451E7-73EF-42E5-AC2C-31D655D8B174}" destId="{03522FA2-403A-46AB-8299-AE869FF4E2CB}" srcOrd="0" destOrd="0" parTransId="{E7723611-B146-4D8E-A9F5-951E9D30B1A6}" sibTransId="{839BFE06-62DB-41EB-8647-930B74C5DFC0}"/>
    <dgm:cxn modelId="{871B19B3-DF79-48F4-9613-C625D00C1763}" type="presOf" srcId="{03522FA2-403A-46AB-8299-AE869FF4E2CB}" destId="{19A4E4A1-CAFE-466E-898E-668950F0883E}" srcOrd="0" destOrd="0" presId="urn:microsoft.com/office/officeart/2005/8/layout/vList5"/>
    <dgm:cxn modelId="{049C6CBB-6711-4A22-BEAD-14475260FA74}" type="presOf" srcId="{EB915165-1C31-4D94-8137-FE576A685019}" destId="{19A4E4A1-CAFE-466E-898E-668950F0883E}" srcOrd="0" destOrd="3" presId="urn:microsoft.com/office/officeart/2005/8/layout/vList5"/>
    <dgm:cxn modelId="{5E8584D6-1D4A-450A-9922-C5C580A70231}" type="presOf" srcId="{B7EB29E5-7770-4811-B5EA-D9A314A19CB5}" destId="{19A4E4A1-CAFE-466E-898E-668950F0883E}" srcOrd="0" destOrd="5" presId="urn:microsoft.com/office/officeart/2005/8/layout/vList5"/>
    <dgm:cxn modelId="{3BE941FA-9F3D-4B18-B718-4BF7BA1618BB}" type="presParOf" srcId="{ECDFBFB1-34A6-4B6C-87AE-1039273F5E22}" destId="{A80F9337-F3B0-4149-AB01-BD774A21598F}" srcOrd="0" destOrd="0" presId="urn:microsoft.com/office/officeart/2005/8/layout/vList5"/>
    <dgm:cxn modelId="{C8A7AD35-91B5-4AA9-956C-C3E1D4542F4F}" type="presParOf" srcId="{A80F9337-F3B0-4149-AB01-BD774A21598F}" destId="{F6D53555-0C09-4A22-8D7A-2BB21F4F4F97}" srcOrd="0" destOrd="0" presId="urn:microsoft.com/office/officeart/2005/8/layout/vList5"/>
    <dgm:cxn modelId="{01CC6560-1613-43EB-80D8-AB56C611BAF0}" type="presParOf" srcId="{A80F9337-F3B0-4149-AB01-BD774A21598F}" destId="{19A4E4A1-CAFE-466E-898E-668950F0883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4E4A1-CAFE-466E-898E-668950F0883E}">
      <dsp:nvSpPr>
        <dsp:cNvPr id="0" name=""/>
        <dsp:cNvSpPr/>
      </dsp:nvSpPr>
      <dsp:spPr>
        <a:xfrm rot="5400000">
          <a:off x="5604256" y="-974344"/>
          <a:ext cx="4267200" cy="728268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t>Concern 1</a:t>
          </a:r>
          <a:r>
            <a:rPr lang="en-US" sz="2400" kern="1200" dirty="0"/>
            <a:t>: Citizen indicated noise ordinance and Orange County Sheriff Office’s(OCSO) response is flawed</a:t>
          </a:r>
        </a:p>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r>
            <a:rPr lang="en-US" sz="2400" b="1" kern="1200" dirty="0"/>
            <a:t>Concern 2</a:t>
          </a:r>
          <a:r>
            <a:rPr lang="en-US" sz="2400" kern="1200" dirty="0"/>
            <a:t>: Noise weaponized - legalized harassment</a:t>
          </a:r>
        </a:p>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r>
            <a:rPr lang="en-US" sz="2400" b="1" kern="1200" dirty="0"/>
            <a:t>Concern 3</a:t>
          </a:r>
          <a:r>
            <a:rPr lang="en-US" sz="2400" kern="1200" dirty="0"/>
            <a:t>: Request distance be reduced for plainly audible standard</a:t>
          </a:r>
        </a:p>
        <a:p>
          <a:pPr marL="228600" lvl="1" indent="-228600" algn="l" defTabSz="1066800">
            <a:lnSpc>
              <a:spcPct val="90000"/>
            </a:lnSpc>
            <a:spcBef>
              <a:spcPct val="0"/>
            </a:spcBef>
            <a:spcAft>
              <a:spcPct val="15000"/>
            </a:spcAft>
            <a:buChar char="•"/>
          </a:pPr>
          <a:endParaRPr lang="en-US" sz="2400" kern="1200" dirty="0"/>
        </a:p>
      </dsp:txBody>
      <dsp:txXfrm rot="-5400000">
        <a:off x="4096512" y="741708"/>
        <a:ext cx="7074380" cy="3850584"/>
      </dsp:txXfrm>
    </dsp:sp>
    <dsp:sp modelId="{F6D53555-0C09-4A22-8D7A-2BB21F4F4F97}">
      <dsp:nvSpPr>
        <dsp:cNvPr id="0" name=""/>
        <dsp:cNvSpPr/>
      </dsp:nvSpPr>
      <dsp:spPr>
        <a:xfrm>
          <a:off x="0" y="0"/>
          <a:ext cx="4096512" cy="5334000"/>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a:lnSpc>
              <a:spcPct val="90000"/>
            </a:lnSpc>
            <a:spcBef>
              <a:spcPct val="0"/>
            </a:spcBef>
            <a:spcAft>
              <a:spcPct val="35000"/>
            </a:spcAft>
            <a:buNone/>
          </a:pPr>
          <a:r>
            <a:rPr lang="en-US" sz="3400" kern="1200" dirty="0"/>
            <a:t>Public Comments and concerns related to the implementation and effectiveness of the Noise Pollution Control Ordinance, Chapter 15, Article V</a:t>
          </a:r>
        </a:p>
      </dsp:txBody>
      <dsp:txXfrm>
        <a:off x="199975" y="199975"/>
        <a:ext cx="3696562" cy="4934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4E4A1-CAFE-466E-898E-668950F0883E}">
      <dsp:nvSpPr>
        <dsp:cNvPr id="0" name=""/>
        <dsp:cNvSpPr/>
      </dsp:nvSpPr>
      <dsp:spPr>
        <a:xfrm rot="5400000">
          <a:off x="5604256" y="-974344"/>
          <a:ext cx="4267200" cy="728268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t>Concern 1</a:t>
          </a:r>
          <a:r>
            <a:rPr lang="en-US" sz="2400" kern="1200" dirty="0"/>
            <a:t>: Residential/Residential; music &amp; unamplified human voices</a:t>
          </a:r>
        </a:p>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r>
            <a:rPr lang="en-US" sz="2400" b="1" kern="1200" dirty="0"/>
            <a:t>Concern 2</a:t>
          </a:r>
          <a:r>
            <a:rPr lang="en-US" sz="2400" kern="1200" dirty="0"/>
            <a:t>: Commercial bar/Residential; noise from music and vibration from bass frequencies</a:t>
          </a:r>
        </a:p>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r>
            <a:rPr lang="en-US" sz="2400" b="1" kern="1200" dirty="0"/>
            <a:t>Concern 3</a:t>
          </a:r>
          <a:r>
            <a:rPr lang="en-US" sz="2400" kern="1200" dirty="0"/>
            <a:t>: County more urbanized- code needs to be amended to be more effective. May be outdated</a:t>
          </a:r>
        </a:p>
        <a:p>
          <a:pPr marL="228600" lvl="1" indent="-228600" algn="l" defTabSz="1066800">
            <a:lnSpc>
              <a:spcPct val="90000"/>
            </a:lnSpc>
            <a:spcBef>
              <a:spcPct val="0"/>
            </a:spcBef>
            <a:spcAft>
              <a:spcPct val="15000"/>
            </a:spcAft>
            <a:buChar char="•"/>
          </a:pPr>
          <a:endParaRPr lang="en-US" sz="2400" kern="1200" dirty="0"/>
        </a:p>
      </dsp:txBody>
      <dsp:txXfrm rot="-5400000">
        <a:off x="4096512" y="741708"/>
        <a:ext cx="7074380" cy="3850584"/>
      </dsp:txXfrm>
    </dsp:sp>
    <dsp:sp modelId="{F6D53555-0C09-4A22-8D7A-2BB21F4F4F97}">
      <dsp:nvSpPr>
        <dsp:cNvPr id="0" name=""/>
        <dsp:cNvSpPr/>
      </dsp:nvSpPr>
      <dsp:spPr>
        <a:xfrm>
          <a:off x="0" y="0"/>
          <a:ext cx="4096512" cy="5334000"/>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t>County Commissioners complaints received</a:t>
          </a:r>
        </a:p>
      </dsp:txBody>
      <dsp:txXfrm>
        <a:off x="199975" y="199975"/>
        <a:ext cx="3696562" cy="493405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62750E-5042-43C0-81A6-80D09FFF0C9C}"/>
              </a:ext>
            </a:extLst>
          </p:cNvPr>
          <p:cNvSpPr>
            <a:spLocks noGrp="1"/>
          </p:cNvSpPr>
          <p:nvPr>
            <p:ph type="sldNum" sz="quarter" idx="3"/>
          </p:nvPr>
        </p:nvSpPr>
        <p:spPr>
          <a:xfrm>
            <a:off x="3970734" y="8830658"/>
            <a:ext cx="3038145" cy="465742"/>
          </a:xfrm>
          <a:prstGeom prst="rect">
            <a:avLst/>
          </a:prstGeom>
        </p:spPr>
        <p:txBody>
          <a:bodyPr vert="horz" lIns="88126" tIns="44064" rIns="88126" bIns="44064" rtlCol="0" anchor="b"/>
          <a:lstStyle>
            <a:lvl1pPr algn="r">
              <a:defRPr sz="1200"/>
            </a:lvl1pPr>
          </a:lstStyle>
          <a:p>
            <a:fld id="{9AB7646D-2106-4CB5-A6AA-AD19045E1759}" type="slidenum">
              <a:rPr lang="en-US" smtClean="0"/>
              <a:t>‹#›</a:t>
            </a:fld>
            <a:endParaRPr lang="en-US"/>
          </a:p>
        </p:txBody>
      </p:sp>
    </p:spTree>
    <p:extLst>
      <p:ext uri="{BB962C8B-B14F-4D97-AF65-F5344CB8AC3E}">
        <p14:creationId xmlns:p14="http://schemas.microsoft.com/office/powerpoint/2010/main" val="226392691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984771-B575-4511-8BB0-7D47647E6D7E}"/>
              </a:ext>
            </a:extLst>
          </p:cNvPr>
          <p:cNvSpPr>
            <a:spLocks noGrp="1"/>
          </p:cNvSpPr>
          <p:nvPr>
            <p:ph type="hdr" sz="quarter"/>
          </p:nvPr>
        </p:nvSpPr>
        <p:spPr>
          <a:xfrm>
            <a:off x="2" y="3"/>
            <a:ext cx="3037523" cy="464662"/>
          </a:xfrm>
          <a:prstGeom prst="rect">
            <a:avLst/>
          </a:prstGeom>
        </p:spPr>
        <p:txBody>
          <a:bodyPr vert="horz" lIns="93131" tIns="46566" rIns="93131" bIns="46566"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0573826E-F2A6-4442-9A31-798B60B835CD}"/>
              </a:ext>
            </a:extLst>
          </p:cNvPr>
          <p:cNvSpPr>
            <a:spLocks noGrp="1"/>
          </p:cNvSpPr>
          <p:nvPr>
            <p:ph type="dt" idx="1"/>
          </p:nvPr>
        </p:nvSpPr>
        <p:spPr>
          <a:xfrm>
            <a:off x="3971295" y="3"/>
            <a:ext cx="3037523" cy="464662"/>
          </a:xfrm>
          <a:prstGeom prst="rect">
            <a:avLst/>
          </a:prstGeom>
        </p:spPr>
        <p:txBody>
          <a:bodyPr vert="horz" lIns="93131" tIns="46566" rIns="93131" bIns="46566" rtlCol="0"/>
          <a:lstStyle>
            <a:lvl1pPr algn="r" eaLnBrk="1" fontAlgn="auto" hangingPunct="1">
              <a:spcBef>
                <a:spcPts val="0"/>
              </a:spcBef>
              <a:spcAft>
                <a:spcPts val="0"/>
              </a:spcAft>
              <a:defRPr sz="1200">
                <a:latin typeface="+mn-lt"/>
                <a:cs typeface="+mn-cs"/>
              </a:defRPr>
            </a:lvl1pPr>
          </a:lstStyle>
          <a:p>
            <a:pPr>
              <a:defRPr/>
            </a:pPr>
            <a:r>
              <a:rPr lang="en-US"/>
              <a:t>12/10/2021</a:t>
            </a:r>
          </a:p>
        </p:txBody>
      </p:sp>
      <p:sp>
        <p:nvSpPr>
          <p:cNvPr id="4" name="Slide Image Placeholder 3">
            <a:extLst>
              <a:ext uri="{FF2B5EF4-FFF2-40B4-BE49-F238E27FC236}">
                <a16:creationId xmlns:a16="http://schemas.microsoft.com/office/drawing/2014/main" id="{E3AED5BD-2702-4789-AC90-CCCC5593C70D}"/>
              </a:ext>
            </a:extLst>
          </p:cNvPr>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31" tIns="46566" rIns="93131" bIns="46566" rtlCol="0" anchor="ctr"/>
          <a:lstStyle/>
          <a:p>
            <a:pPr lvl="0"/>
            <a:endParaRPr lang="en-US" noProof="0"/>
          </a:p>
        </p:txBody>
      </p:sp>
      <p:sp>
        <p:nvSpPr>
          <p:cNvPr id="5" name="Notes Placeholder 4">
            <a:extLst>
              <a:ext uri="{FF2B5EF4-FFF2-40B4-BE49-F238E27FC236}">
                <a16:creationId xmlns:a16="http://schemas.microsoft.com/office/drawing/2014/main" id="{2624EB78-99E8-4E70-BB90-7A91F69C166B}"/>
              </a:ext>
            </a:extLst>
          </p:cNvPr>
          <p:cNvSpPr>
            <a:spLocks noGrp="1"/>
          </p:cNvSpPr>
          <p:nvPr>
            <p:ph type="body" sz="quarter" idx="3"/>
          </p:nvPr>
        </p:nvSpPr>
        <p:spPr>
          <a:xfrm>
            <a:off x="700724" y="4415076"/>
            <a:ext cx="5608954" cy="4183539"/>
          </a:xfrm>
          <a:prstGeom prst="rect">
            <a:avLst/>
          </a:prstGeom>
        </p:spPr>
        <p:txBody>
          <a:bodyPr vert="horz" lIns="93131" tIns="46566" rIns="93131" bIns="4656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12E39E1-DB60-40F9-AC8C-5E4572E5B7C8}"/>
              </a:ext>
            </a:extLst>
          </p:cNvPr>
          <p:cNvSpPr>
            <a:spLocks noGrp="1"/>
          </p:cNvSpPr>
          <p:nvPr>
            <p:ph type="ftr" sz="quarter" idx="4"/>
          </p:nvPr>
        </p:nvSpPr>
        <p:spPr>
          <a:xfrm>
            <a:off x="2" y="8830153"/>
            <a:ext cx="3037523" cy="464662"/>
          </a:xfrm>
          <a:prstGeom prst="rect">
            <a:avLst/>
          </a:prstGeom>
        </p:spPr>
        <p:txBody>
          <a:bodyPr vert="horz" lIns="93131" tIns="46566" rIns="93131" bIns="46566"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A36E4563-C387-4CFC-896F-6C2757FCAA94}"/>
              </a:ext>
            </a:extLst>
          </p:cNvPr>
          <p:cNvSpPr>
            <a:spLocks noGrp="1"/>
          </p:cNvSpPr>
          <p:nvPr>
            <p:ph type="sldNum" sz="quarter" idx="5"/>
          </p:nvPr>
        </p:nvSpPr>
        <p:spPr>
          <a:xfrm>
            <a:off x="3971295" y="8830153"/>
            <a:ext cx="3037523" cy="464662"/>
          </a:xfrm>
          <a:prstGeom prst="rect">
            <a:avLst/>
          </a:prstGeom>
        </p:spPr>
        <p:txBody>
          <a:bodyPr vert="horz" lIns="93131" tIns="46566" rIns="93131" bIns="46566" rtlCol="0" anchor="b"/>
          <a:lstStyle>
            <a:lvl1pPr algn="r" eaLnBrk="1" fontAlgn="auto" hangingPunct="1">
              <a:spcBef>
                <a:spcPts val="0"/>
              </a:spcBef>
              <a:spcAft>
                <a:spcPts val="0"/>
              </a:spcAft>
              <a:defRPr sz="1200">
                <a:latin typeface="+mn-lt"/>
                <a:cs typeface="+mn-cs"/>
              </a:defRPr>
            </a:lvl1pPr>
          </a:lstStyle>
          <a:p>
            <a:pPr>
              <a:defRPr/>
            </a:pPr>
            <a:fld id="{C28085DA-2D94-42CA-AE8B-E02AB0F5A248}" type="slidenum">
              <a:rPr lang="en-US"/>
              <a:pPr>
                <a:defRPr/>
              </a:pPr>
              <a:t>‹#›</a:t>
            </a:fld>
            <a:endParaRPr lang="en-US"/>
          </a:p>
        </p:txBody>
      </p:sp>
    </p:spTree>
    <p:extLst>
      <p:ext uri="{BB962C8B-B14F-4D97-AF65-F5344CB8AC3E}">
        <p14:creationId xmlns:p14="http://schemas.microsoft.com/office/powerpoint/2010/main" val="340291946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641B861-3251-4779-8647-46FE908D75FE}"/>
              </a:ext>
            </a:extLst>
          </p:cNvPr>
          <p:cNvSpPr>
            <a:spLocks noGrp="1" noRot="1" noChangeAspect="1" noTextEdit="1"/>
          </p:cNvSpPr>
          <p:nvPr>
            <p:ph type="sldImg"/>
          </p:nvPr>
        </p:nvSpPr>
        <p:spPr bwMode="auto">
          <a:xfrm>
            <a:off x="4064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1B9442D4-29F1-415A-8E1C-688D48F4F2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3686079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3906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1870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3768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1217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9179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5640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6242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7337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39214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7000"/>
              </a:lnSpc>
              <a:spcBef>
                <a:spcPts val="0"/>
              </a:spcBef>
              <a:spcAft>
                <a:spcPts val="0"/>
              </a:spcAft>
              <a:buClrTx/>
              <a:buSzTx/>
              <a:buFontTx/>
              <a:buNone/>
              <a:tabLst/>
              <a:defRPr/>
            </a:pPr>
            <a:r>
              <a:rPr kumimoji="0" lang="en-US" sz="1200" b="1" i="0" u="sng"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PHASE 1</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Task 1 – Evaluation of Sound Level Limits and Plainly Audible Standard</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Assess the current Orange County ordinance sound level limits for different land use categories, such as residential, noise-sensitive zones, and non-residential areas. Compare these limits with nationally recognized standards and best practices. Evaluate the use of impact fees based on the uses level of noise emissions. Add units of noise measurement, and other quantitative definitions to the revised ordinance.</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Review the application of the plainly audible standard for noise determination and the distances specified for residential and non-residential areas. Examine the use of others' personal hearing abilities to enforce the plainly audible standard and its potential subjectivity.</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Task 2 – Comparative Analysis of Noise Ordinances</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65261" marR="0" lvl="0" indent="-165261" algn="l" defTabSz="914400" rtl="0" eaLnBrk="0" fontAlgn="base" latinLnBrk="0" hangingPunct="0">
              <a:lnSpc>
                <a:spcPct val="107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Tetra Tech Team will conduct a thorough comparison of the Orange County noise ordinance with other jurisdictions within Orange County and similar urban counties (based on demographics) in Florida, nationwide and international, that use the plainly audible standard and land use sound levels.</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65261" marR="0" lvl="0" indent="-165261" algn="l" defTabSz="914400" rtl="0" eaLnBrk="0" fontAlgn="base" latinLnBrk="0" hangingPunct="0">
              <a:lnSpc>
                <a:spcPct val="107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Tetra Tech Team will evaluate the varying distances used for the plainly audible standard in different jurisdictions and consider potential implications for Orange County. Collate the data into a table comparing orange county audible standards to the other jurisdictions chosen to compare County ordinance.</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65261" marR="0" lvl="0" indent="-165261" algn="l" defTabSz="914400" rtl="0" eaLnBrk="0" fontAlgn="base" latinLnBrk="0" hangingPunct="0">
              <a:lnSpc>
                <a:spcPct val="107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Evaluate constitutional and first amendment standing of proposed noise ordinance revisions.</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65261" marR="0" lvl="0" indent="-165261" algn="l" defTabSz="914400" rtl="0" eaLnBrk="0" fontAlgn="base" latinLnBrk="0" hangingPunct="0">
              <a:lnSpc>
                <a:spcPct val="107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Evaluate Orange County ordinance consistency with City of Orlando Downtown Sound Attenuation LDC Amendment- May 2022.</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65261" marR="0" lvl="0" indent="-165261" algn="l" defTabSz="914400" rtl="0" eaLnBrk="0" fontAlgn="base" latinLnBrk="0" hangingPunct="0">
              <a:lnSpc>
                <a:spcPct val="107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Evaluate Orange County ordinance consistency with Florida Statute 316.3045, Operation of radios or other mechanical sound making devices or instruments in vehicles.</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65261" marR="0" lvl="0" indent="-165261"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Consider a gas-powered leaf blower ban. Many states and cities across the US have enacted bans due to noise, but also for emissions/climate change.</a:t>
            </a:r>
          </a:p>
          <a:p>
            <a:pPr marL="165261" marR="0" lvl="0" indent="-165261"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7000"/>
              </a:lnSpc>
              <a:spcBef>
                <a:spcPts val="0"/>
              </a:spcBef>
              <a:spcAft>
                <a:spcPts val="0"/>
              </a:spcAft>
              <a:buClrTx/>
              <a:buSzTx/>
              <a:buFontTx/>
              <a:buNone/>
              <a:tabLst/>
              <a:defRPr/>
            </a:pPr>
            <a:r>
              <a:rPr kumimoji="0" lang="en-US" sz="1200" b="1" i="0" u="sng"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PHASE 2</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Task 1 – Enforcement Procedures and Penalties</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65261" marR="0" lvl="0" indent="-165261" algn="l" defTabSz="914400" rtl="0" eaLnBrk="0" fontAlgn="base" latinLnBrk="0" hangingPunct="0">
              <a:lnSpc>
                <a:spcPct val="107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Tetra Tech Team will review the enforcement procedures for noise violations, including the issuance of warnings and citations. Assess the effectiveness of these procedures in resolving complaints.</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65261" marR="0" lvl="0" indent="-165261" algn="l" defTabSz="914400" rtl="0" eaLnBrk="0" fontAlgn="base" latinLnBrk="0" hangingPunct="0">
              <a:lnSpc>
                <a:spcPct val="107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Examine the penalties for noise ordinance violations and consider adjustments or increased penalty amounts if needed. Collate the enforcement and penalty data into a comparison table.</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65261" marR="0" lvl="0" indent="-165261" algn="l" defTabSz="914400" rtl="0" eaLnBrk="0" fontAlgn="base" latinLnBrk="0" hangingPunct="0">
              <a:lnSpc>
                <a:spcPct val="107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Identify potential areas for improvement and recommend changes.</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Task 2 – Code Exemptions and Variances</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65261" marR="0" lvl="0" indent="-165261" algn="l" defTabSz="914400" rtl="0" eaLnBrk="0" fontAlgn="base" latinLnBrk="0" hangingPunct="0">
              <a:lnSpc>
                <a:spcPct val="107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Tetra Tech Team will evaluate the existing exemptions in the noise ordinance and compare them to variance procedures, identifying potential areas for improvement.</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65261" marR="0" lvl="0" indent="-165261" algn="l" defTabSz="914400" rtl="0" eaLnBrk="0" fontAlgn="base" latinLnBrk="0" hangingPunct="0">
              <a:lnSpc>
                <a:spcPct val="107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Team will determine the necessity and appropriateness of each code exemption and recommend changes if necessary.</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Task 3 – Legally Defensible Measurement for Plainly Audible Standard</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65261" marR="0" lvl="0" indent="-165261" algn="l" defTabSz="914400" rtl="0" eaLnBrk="0" fontAlgn="base" latinLnBrk="0" hangingPunct="0">
              <a:lnSpc>
                <a:spcPct val="107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Tetra Tech Team will propose a legally defensible method for measuring the distance for the plainly audible standard, taking into account best practices and legal requirements.</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Task 4 – Stakeholder Engagement</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65261" marR="0" lvl="0" indent="-165261" algn="l" defTabSz="914400" rtl="0" eaLnBrk="0" fontAlgn="base" latinLnBrk="0" hangingPunct="0">
              <a:lnSpc>
                <a:spcPct val="107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Tetra Tech Team will plan and conduct stakeholder meetings to gather input and feedback on the evaluation findings and proposed code revisions and develop an interfacing website for public engagement.</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Task 5 – Recommendations and Draft Code Revisions</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65261" marR="0" lvl="0" indent="-165261" algn="l" defTabSz="914400" rtl="0" eaLnBrk="0" fontAlgn="base" latinLnBrk="0" hangingPunct="0">
              <a:lnSpc>
                <a:spcPct val="107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Tetra Tech Team will provide recommendations based on the evaluation findings and stakeholder input. </a:t>
            </a:r>
            <a:endParaRPr kumimoji="0" lang="en-US"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7799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94217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6508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08320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87957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045893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CC Title Slide">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0B461AF-8E38-4D8C-9FE2-B6D886A2F6EC}"/>
              </a:ext>
            </a:extLst>
          </p:cNvPr>
          <p:cNvSpPr/>
          <p:nvPr userDrawn="1"/>
        </p:nvSpPr>
        <p:spPr>
          <a:xfrm>
            <a:off x="0" y="0"/>
            <a:ext cx="12192000" cy="6858000"/>
          </a:xfrm>
          <a:prstGeom prst="rect">
            <a:avLst/>
          </a:prstGeom>
          <a:gradFill>
            <a:gsLst>
              <a:gs pos="0">
                <a:schemeClr val="tx1"/>
              </a:gs>
              <a:gs pos="100000">
                <a:srgbClr val="0033C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mj-lt"/>
            </a:endParaRPr>
          </a:p>
        </p:txBody>
      </p:sp>
      <p:graphicFrame>
        <p:nvGraphicFramePr>
          <p:cNvPr id="6" name="Object 1">
            <a:extLst>
              <a:ext uri="{FF2B5EF4-FFF2-40B4-BE49-F238E27FC236}">
                <a16:creationId xmlns:a16="http://schemas.microsoft.com/office/drawing/2014/main" id="{060941A2-4534-4DE8-8BFA-A2F2691886C6}"/>
              </a:ext>
            </a:extLst>
          </p:cNvPr>
          <p:cNvGraphicFramePr>
            <a:graphicFrameLocks noChangeAspect="1"/>
          </p:cNvGraphicFramePr>
          <p:nvPr/>
        </p:nvGraphicFramePr>
        <p:xfrm>
          <a:off x="3073400" y="838202"/>
          <a:ext cx="6045200" cy="5337175"/>
        </p:xfrm>
        <a:graphic>
          <a:graphicData uri="http://schemas.openxmlformats.org/presentationml/2006/ole">
            <mc:AlternateContent xmlns:mc="http://schemas.openxmlformats.org/markup-compatibility/2006">
              <mc:Choice xmlns:v="urn:schemas-microsoft-com:vml" Requires="v">
                <p:oleObj name="CorelDRAW" r:id="rId2" imgW="2511000" imgH="2507040" progId="">
                  <p:embed/>
                </p:oleObj>
              </mc:Choice>
              <mc:Fallback>
                <p:oleObj name="CorelDRAW" r:id="rId2" imgW="2511000" imgH="2507040" progId="">
                  <p:embed/>
                  <p:pic>
                    <p:nvPicPr>
                      <p:cNvPr id="6" name="Object 1">
                        <a:extLst>
                          <a:ext uri="{FF2B5EF4-FFF2-40B4-BE49-F238E27FC236}">
                            <a16:creationId xmlns:a16="http://schemas.microsoft.com/office/drawing/2014/main" id="{060941A2-4534-4DE8-8BFA-A2F2691886C6}"/>
                          </a:ext>
                        </a:extLst>
                      </p:cNvPr>
                      <p:cNvPicPr>
                        <a:picLocks noChangeAspect="1" noChangeArrowheads="1"/>
                      </p:cNvPicPr>
                      <p:nvPr/>
                    </p:nvPicPr>
                    <p:blipFill>
                      <a:blip r:embed="rId3">
                        <a:lum bright="-18000" contrast="42000"/>
                        <a:extLst>
                          <a:ext uri="{28A0092B-C50C-407E-A947-70E740481C1C}">
                            <a14:useLocalDpi xmlns:a14="http://schemas.microsoft.com/office/drawing/2010/main" val="0"/>
                          </a:ext>
                        </a:extLst>
                      </a:blip>
                      <a:srcRect/>
                      <a:stretch>
                        <a:fillRect/>
                      </a:stretch>
                    </p:blipFill>
                    <p:spPr bwMode="auto">
                      <a:xfrm>
                        <a:off x="3073400" y="838202"/>
                        <a:ext cx="60452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 Box 6">
            <a:extLst>
              <a:ext uri="{FF2B5EF4-FFF2-40B4-BE49-F238E27FC236}">
                <a16:creationId xmlns:a16="http://schemas.microsoft.com/office/drawing/2014/main" id="{DD881D81-D9D5-465C-8180-8A241A2576A0}"/>
              </a:ext>
            </a:extLst>
          </p:cNvPr>
          <p:cNvSpPr txBox="1">
            <a:spLocks noChangeArrowheads="1"/>
          </p:cNvSpPr>
          <p:nvPr userDrawn="1"/>
        </p:nvSpPr>
        <p:spPr bwMode="auto">
          <a:xfrm>
            <a:off x="2438401" y="1182882"/>
            <a:ext cx="7315200" cy="538609"/>
          </a:xfrm>
          <a:prstGeom prst="rect">
            <a:avLst/>
          </a:prstGeom>
          <a:solidFill>
            <a:srgbClr val="FFDC47"/>
          </a:solidFill>
          <a:ln w="9525" cap="rnd">
            <a:solidFill>
              <a:schemeClr val="tx1"/>
            </a:solidFill>
            <a:bevel/>
            <a:headEnd/>
            <a:tailEnd/>
          </a:ln>
          <a:effectLst/>
          <a:scene3d>
            <a:camera prst="orthographicFront"/>
            <a:lightRig rig="threePt" dir="t"/>
          </a:scene3d>
          <a:sp3d>
            <a:bevelT w="165100" prst="coolSlant"/>
          </a:sp3d>
        </p:spPr>
        <p:txBody>
          <a:bodyPr tIns="182880" anchor="ctr">
            <a:spAutoFit/>
          </a:bodyPr>
          <a:lstStyle/>
          <a:p>
            <a:pPr fontAlgn="auto">
              <a:spcBef>
                <a:spcPct val="50000"/>
              </a:spcBef>
              <a:spcAft>
                <a:spcPts val="0"/>
              </a:spcAft>
              <a:defRPr/>
            </a:pPr>
            <a:endParaRPr lang="en-US" sz="2000" i="1">
              <a:solidFill>
                <a:schemeClr val="bg1"/>
              </a:solidFill>
              <a:latin typeface="+mj-lt"/>
              <a:cs typeface="+mn-cs"/>
            </a:endParaRPr>
          </a:p>
        </p:txBody>
      </p:sp>
      <p:sp>
        <p:nvSpPr>
          <p:cNvPr id="2" name="Title 1"/>
          <p:cNvSpPr>
            <a:spLocks noGrp="1"/>
          </p:cNvSpPr>
          <p:nvPr>
            <p:ph type="ctrTitle"/>
          </p:nvPr>
        </p:nvSpPr>
        <p:spPr>
          <a:xfrm>
            <a:off x="914400" y="2362203"/>
            <a:ext cx="10363200" cy="1470025"/>
          </a:xfrm>
        </p:spPr>
        <p:txBody>
          <a:bodyPr>
            <a:noAutofit/>
          </a:bodyPr>
          <a:lstStyle>
            <a:lvl1pPr algn="ctr">
              <a:defRPr sz="4400" baseline="0">
                <a:solidFill>
                  <a:srgbClr val="FFEB4B"/>
                </a:solidFill>
                <a:latin typeface="+mj-lt"/>
              </a:defRPr>
            </a:lvl1pPr>
          </a:lstStyle>
          <a:p>
            <a:r>
              <a:rPr lang="en-US"/>
              <a:t>Click to edit Master title style</a:t>
            </a:r>
          </a:p>
        </p:txBody>
      </p:sp>
      <p:sp>
        <p:nvSpPr>
          <p:cNvPr id="3" name="Subtitle 2"/>
          <p:cNvSpPr>
            <a:spLocks noGrp="1"/>
          </p:cNvSpPr>
          <p:nvPr>
            <p:ph type="subTitle" idx="1"/>
          </p:nvPr>
        </p:nvSpPr>
        <p:spPr>
          <a:xfrm>
            <a:off x="1828800" y="1189704"/>
            <a:ext cx="8534400" cy="533400"/>
          </a:xfrm>
        </p:spPr>
        <p:txBody>
          <a:bodyPr>
            <a:noAutofit/>
          </a:bodyPr>
          <a:lstStyle>
            <a:lvl1pPr marL="0" indent="0" algn="ctr">
              <a:buNone/>
              <a:defRPr sz="2800" i="1" baseline="0">
                <a:solidFill>
                  <a:schemeClr val="tx2">
                    <a:lumMod val="50000"/>
                  </a:schemeClr>
                </a:solidFill>
                <a:effectLst>
                  <a:outerShdw blurRad="38100" dist="38100" dir="2700000" algn="tl">
                    <a:srgbClr val="000000">
                      <a:alpha val="43137"/>
                    </a:srgbClr>
                  </a:outerShdw>
                </a:effectLst>
                <a:latin typeface="+mj-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2" name="Text Placeholder 11"/>
          <p:cNvSpPr>
            <a:spLocks noGrp="1"/>
          </p:cNvSpPr>
          <p:nvPr>
            <p:ph type="body" sz="quarter" idx="10"/>
          </p:nvPr>
        </p:nvSpPr>
        <p:spPr>
          <a:xfrm>
            <a:off x="2540000" y="5410200"/>
            <a:ext cx="7112000" cy="457200"/>
          </a:xfrm>
        </p:spPr>
        <p:txBody>
          <a:bodyPr>
            <a:noAutofit/>
          </a:bodyPr>
          <a:lstStyle>
            <a:lvl1pPr marL="0" indent="0" algn="ctr">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3191580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Standard Conten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descr="A picture containing tree, outdoor, plant, grass&#10;&#10;Description automatically generated">
            <a:extLst>
              <a:ext uri="{FF2B5EF4-FFF2-40B4-BE49-F238E27FC236}">
                <a16:creationId xmlns:a16="http://schemas.microsoft.com/office/drawing/2014/main" id="{15D446D5-9217-5F46-0BBC-BD8C8F011FB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2681" r="15151"/>
          <a:stretch/>
        </p:blipFill>
        <p:spPr>
          <a:xfrm>
            <a:off x="0" y="0"/>
            <a:ext cx="12192000" cy="6852330"/>
          </a:xfrm>
          <a:prstGeom prst="rect">
            <a:avLst/>
          </a:prstGeom>
          <a:effectLst/>
        </p:spPr>
      </p:pic>
      <p:sp>
        <p:nvSpPr>
          <p:cNvPr id="13" name="Rectangle 12">
            <a:extLst>
              <a:ext uri="{FF2B5EF4-FFF2-40B4-BE49-F238E27FC236}">
                <a16:creationId xmlns:a16="http://schemas.microsoft.com/office/drawing/2014/main" id="{E1CD3FAB-22C8-9CCE-4C84-450A6E5B7208}"/>
              </a:ext>
            </a:extLst>
          </p:cNvPr>
          <p:cNvSpPr/>
          <p:nvPr/>
        </p:nvSpPr>
        <p:spPr>
          <a:xfrm>
            <a:off x="0" y="0"/>
            <a:ext cx="12192000" cy="6852330"/>
          </a:xfrm>
          <a:prstGeom prst="rect">
            <a:avLst/>
          </a:prstGeom>
          <a:solidFill>
            <a:srgbClr val="58B6C0">
              <a:lumMod val="75000"/>
              <a:alpha val="65000"/>
            </a:srgbClr>
          </a:solidFill>
          <a:ln>
            <a:noFill/>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Bahnschrift Light SemiCondensed"/>
              <a:ea typeface="+mn-ea"/>
              <a:cs typeface="+mn-cs"/>
              <a:sym typeface="Arial"/>
            </a:endParaRPr>
          </a:p>
        </p:txBody>
      </p:sp>
      <p:sp>
        <p:nvSpPr>
          <p:cNvPr id="3" name="Content Placeholder 2"/>
          <p:cNvSpPr>
            <a:spLocks noGrp="1"/>
          </p:cNvSpPr>
          <p:nvPr>
            <p:ph idx="1"/>
          </p:nvPr>
        </p:nvSpPr>
        <p:spPr>
          <a:xfrm>
            <a:off x="259751" y="1310640"/>
            <a:ext cx="11672499" cy="5273040"/>
          </a:xfrm>
          <a:solidFill>
            <a:schemeClr val="bg1">
              <a:alpha val="80000"/>
            </a:schemeClr>
          </a:solidFill>
          <a:effectLst>
            <a:softEdge rad="31750"/>
          </a:effectLst>
        </p:spPr>
        <p:txBody>
          <a:bodyPr>
            <a:noAutofit/>
          </a:bodyPr>
          <a:lstStyle>
            <a:lvl1pPr>
              <a:buClrTx/>
              <a:defRPr b="0">
                <a:solidFill>
                  <a:sysClr val="windowText" lastClr="000000"/>
                </a:solidFill>
                <a:latin typeface="+mj-lt"/>
                <a:cs typeface="Segoe UI" panose="020B0502040204020203" pitchFamily="34" charset="0"/>
              </a:defRPr>
            </a:lvl1pPr>
            <a:lvl2pPr>
              <a:buClrTx/>
              <a:defRPr b="0">
                <a:solidFill>
                  <a:sysClr val="windowText" lastClr="000000"/>
                </a:solidFill>
                <a:latin typeface="+mj-lt"/>
                <a:cs typeface="Segoe UI" panose="020B0502040204020203" pitchFamily="34" charset="0"/>
              </a:defRPr>
            </a:lvl2pPr>
            <a:lvl3pPr>
              <a:buClrTx/>
              <a:defRPr b="0">
                <a:solidFill>
                  <a:sysClr val="windowText" lastClr="000000"/>
                </a:solidFill>
                <a:latin typeface="+mj-lt"/>
                <a:cs typeface="Segoe UI" panose="020B0502040204020203" pitchFamily="34" charset="0"/>
              </a:defRPr>
            </a:lvl3pPr>
            <a:lvl4pPr>
              <a:buClrTx/>
              <a:defRPr b="0">
                <a:solidFill>
                  <a:sysClr val="windowText" lastClr="000000"/>
                </a:solidFill>
                <a:latin typeface="+mj-lt"/>
                <a:cs typeface="Segoe UI" panose="020B0502040204020203" pitchFamily="34" charset="0"/>
              </a:defRPr>
            </a:lvl4pPr>
            <a:lvl5pPr>
              <a:buClrTx/>
              <a:defRPr b="0">
                <a:solidFill>
                  <a:sysClr val="windowText" lastClr="000000"/>
                </a:solidFill>
                <a:latin typeface="+mj-lt"/>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E7AE8A1B-6ECF-836D-D52B-83DB94700499}"/>
              </a:ext>
            </a:extLst>
          </p:cNvPr>
          <p:cNvSpPr>
            <a:spLocks noGrp="1"/>
          </p:cNvSpPr>
          <p:nvPr>
            <p:ph type="title" hasCustomPrompt="1"/>
          </p:nvPr>
        </p:nvSpPr>
        <p:spPr>
          <a:xfrm>
            <a:off x="226243" y="194112"/>
            <a:ext cx="11360800" cy="763600"/>
          </a:xfrm>
          <a:effectLst>
            <a:outerShdw blurRad="50800" dist="38100" dir="2700000" algn="tl" rotWithShape="0">
              <a:prstClr val="black">
                <a:alpha val="40000"/>
              </a:prstClr>
            </a:outerShdw>
          </a:effectLst>
        </p:spPr>
        <p:txBody>
          <a:bodyPr/>
          <a:lstStyle>
            <a:lvl1pPr>
              <a:defRPr sz="48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535334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025A02-28B1-D4B0-D56A-0A7B512AA66C}"/>
              </a:ext>
            </a:extLst>
          </p:cNvPr>
          <p:cNvGrpSpPr/>
          <p:nvPr userDrawn="1"/>
        </p:nvGrpSpPr>
        <p:grpSpPr>
          <a:xfrm>
            <a:off x="-2692" y="-22052"/>
            <a:ext cx="12192000" cy="913064"/>
            <a:chOff x="82939" y="150287"/>
            <a:chExt cx="9144000" cy="684798"/>
          </a:xfrm>
        </p:grpSpPr>
        <p:pic>
          <p:nvPicPr>
            <p:cNvPr id="4" name="Picture 3" descr="A picture containing tree, outdoor, grass, plant&#10;&#10;Description automatically generated">
              <a:extLst>
                <a:ext uri="{FF2B5EF4-FFF2-40B4-BE49-F238E27FC236}">
                  <a16:creationId xmlns:a16="http://schemas.microsoft.com/office/drawing/2014/main" id="{4124BD95-DA07-5300-27F5-EDA39E01252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75000"/>
                      </a14:imgEffect>
                    </a14:imgLayer>
                  </a14:imgProps>
                </a:ext>
              </a:extLst>
            </a:blip>
            <a:srcRect t="6188" b="76448"/>
            <a:stretch/>
          </p:blipFill>
          <p:spPr>
            <a:xfrm>
              <a:off x="82939" y="150287"/>
              <a:ext cx="9144000" cy="684798"/>
            </a:xfrm>
            <a:prstGeom prst="rect">
              <a:avLst/>
            </a:prstGeom>
            <a:solidFill>
              <a:srgbClr val="58B6C0">
                <a:lumMod val="75000"/>
                <a:alpha val="65000"/>
              </a:srgbClr>
            </a:solidFill>
            <a:ln>
              <a:noFill/>
            </a:ln>
            <a:effectLst/>
          </p:spPr>
        </p:pic>
        <p:sp>
          <p:nvSpPr>
            <p:cNvPr id="5" name="Rectangle 4">
              <a:extLst>
                <a:ext uri="{FF2B5EF4-FFF2-40B4-BE49-F238E27FC236}">
                  <a16:creationId xmlns:a16="http://schemas.microsoft.com/office/drawing/2014/main" id="{81E1D788-5CE4-51D3-FB2F-10DECB4CD1E0}"/>
                </a:ext>
              </a:extLst>
            </p:cNvPr>
            <p:cNvSpPr/>
            <p:nvPr/>
          </p:nvSpPr>
          <p:spPr>
            <a:xfrm>
              <a:off x="82939" y="150432"/>
              <a:ext cx="9143987" cy="684653"/>
            </a:xfrm>
            <a:prstGeom prst="rect">
              <a:avLst/>
            </a:prstGeom>
            <a:solidFill>
              <a:schemeClr val="accent2">
                <a:lumMod val="75000"/>
                <a:alpha val="6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67" spc="133"/>
            </a:p>
          </p:txBody>
        </p:sp>
      </p:grpSp>
      <p:pic>
        <p:nvPicPr>
          <p:cNvPr id="7" name="Picture 6" descr="A picture containing tree, outdoor, grass, plant&#10;&#10;Description automatically generated">
            <a:extLst>
              <a:ext uri="{FF2B5EF4-FFF2-40B4-BE49-F238E27FC236}">
                <a16:creationId xmlns:a16="http://schemas.microsoft.com/office/drawing/2014/main" id="{1CE2F30B-4D97-E3B4-B493-AFD8712E46D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75000"/>
                    </a14:imgEffect>
                  </a14:imgLayer>
                </a14:imgProps>
              </a:ext>
            </a:extLst>
          </a:blip>
          <a:srcRect t="90243"/>
          <a:stretch/>
        </p:blipFill>
        <p:spPr>
          <a:xfrm>
            <a:off x="0" y="6344949"/>
            <a:ext cx="12192000" cy="513052"/>
          </a:xfrm>
          <a:prstGeom prst="rect">
            <a:avLst/>
          </a:prstGeom>
        </p:spPr>
      </p:pic>
      <p:sp>
        <p:nvSpPr>
          <p:cNvPr id="8" name="Rectangle 7">
            <a:extLst>
              <a:ext uri="{FF2B5EF4-FFF2-40B4-BE49-F238E27FC236}">
                <a16:creationId xmlns:a16="http://schemas.microsoft.com/office/drawing/2014/main" id="{04825D27-AD26-4830-AD3F-6E228031EB8A}"/>
              </a:ext>
            </a:extLst>
          </p:cNvPr>
          <p:cNvSpPr/>
          <p:nvPr userDrawn="1"/>
        </p:nvSpPr>
        <p:spPr>
          <a:xfrm>
            <a:off x="0" y="6344947"/>
            <a:ext cx="12192000" cy="513052"/>
          </a:xfrm>
          <a:prstGeom prst="rect">
            <a:avLst/>
          </a:prstGeom>
          <a:solidFill>
            <a:schemeClr val="accent2">
              <a:lumMod val="75000"/>
              <a:alpha val="6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67" spc="133"/>
          </a:p>
        </p:txBody>
      </p:sp>
      <p:sp>
        <p:nvSpPr>
          <p:cNvPr id="2" name="Title 1">
            <a:extLst>
              <a:ext uri="{FF2B5EF4-FFF2-40B4-BE49-F238E27FC236}">
                <a16:creationId xmlns:a16="http://schemas.microsoft.com/office/drawing/2014/main" id="{BF411A97-5496-2B3D-2A8D-27F5CCE6E8E2}"/>
              </a:ext>
            </a:extLst>
          </p:cNvPr>
          <p:cNvSpPr>
            <a:spLocks noGrp="1"/>
          </p:cNvSpPr>
          <p:nvPr>
            <p:ph type="title" hasCustomPrompt="1"/>
          </p:nvPr>
        </p:nvSpPr>
        <p:spPr>
          <a:xfrm>
            <a:off x="226243" y="194112"/>
            <a:ext cx="11360800" cy="763600"/>
          </a:xfrm>
          <a:effectLst>
            <a:outerShdw blurRad="50800" dist="38100" dir="2700000" algn="tl" rotWithShape="0">
              <a:prstClr val="black">
                <a:alpha val="40000"/>
              </a:prstClr>
            </a:outerShdw>
          </a:effectLst>
        </p:spPr>
        <p:txBody>
          <a:bodyPr/>
          <a:lstStyle>
            <a:lvl1pPr>
              <a:defRPr sz="4800">
                <a:solidFill>
                  <a:schemeClr val="bg1"/>
                </a:solidFill>
                <a:latin typeface="+mj-lt"/>
              </a:defRPr>
            </a:lvl1pPr>
          </a:lstStyle>
          <a:p>
            <a:r>
              <a:rPr lang="en-US" dirty="0"/>
              <a:t>CLICK TO EDIT MASTER TITLE STYLE</a:t>
            </a:r>
          </a:p>
        </p:txBody>
      </p:sp>
      <p:sp>
        <p:nvSpPr>
          <p:cNvPr id="10" name="Content Placeholder 2">
            <a:extLst>
              <a:ext uri="{FF2B5EF4-FFF2-40B4-BE49-F238E27FC236}">
                <a16:creationId xmlns:a16="http://schemas.microsoft.com/office/drawing/2014/main" id="{849E5ADA-A5BA-B170-89E3-3FC4855FF705}"/>
              </a:ext>
            </a:extLst>
          </p:cNvPr>
          <p:cNvSpPr>
            <a:spLocks noGrp="1"/>
          </p:cNvSpPr>
          <p:nvPr>
            <p:ph idx="1"/>
          </p:nvPr>
        </p:nvSpPr>
        <p:spPr>
          <a:xfrm>
            <a:off x="226243" y="1106983"/>
            <a:ext cx="11672499" cy="5109210"/>
          </a:xfrm>
          <a:solidFill>
            <a:schemeClr val="bg1">
              <a:alpha val="80000"/>
            </a:schemeClr>
          </a:solidFill>
          <a:effectLst>
            <a:softEdge rad="31750"/>
          </a:effectLst>
        </p:spPr>
        <p:txBody>
          <a:bodyPr>
            <a:noAutofit/>
          </a:bodyPr>
          <a:lstStyle>
            <a:lvl1pPr>
              <a:buClrTx/>
              <a:defRPr b="0">
                <a:solidFill>
                  <a:schemeClr val="tx1"/>
                </a:solidFill>
                <a:latin typeface="+mj-lt"/>
                <a:cs typeface="Segoe UI" panose="020B0502040204020203" pitchFamily="34" charset="0"/>
              </a:defRPr>
            </a:lvl1pPr>
            <a:lvl2pPr>
              <a:buClrTx/>
              <a:defRPr b="0">
                <a:solidFill>
                  <a:schemeClr val="tx1"/>
                </a:solidFill>
                <a:latin typeface="+mj-lt"/>
                <a:cs typeface="Segoe UI" panose="020B0502040204020203" pitchFamily="34" charset="0"/>
              </a:defRPr>
            </a:lvl2pPr>
            <a:lvl3pPr>
              <a:buClrTx/>
              <a:defRPr b="0">
                <a:solidFill>
                  <a:schemeClr val="tx1"/>
                </a:solidFill>
                <a:latin typeface="+mj-lt"/>
                <a:cs typeface="Segoe UI" panose="020B0502040204020203" pitchFamily="34" charset="0"/>
              </a:defRPr>
            </a:lvl3pPr>
            <a:lvl4pPr>
              <a:buClrTx/>
              <a:defRPr b="0">
                <a:solidFill>
                  <a:schemeClr val="tx1"/>
                </a:solidFill>
                <a:latin typeface="+mj-lt"/>
                <a:cs typeface="Segoe UI" panose="020B0502040204020203" pitchFamily="34" charset="0"/>
              </a:defRPr>
            </a:lvl4pPr>
            <a:lvl5pPr>
              <a:buClrTx/>
              <a:defRPr b="0">
                <a:solidFill>
                  <a:schemeClr val="tx1"/>
                </a:solidFill>
                <a:latin typeface="+mj-lt"/>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4650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resentation Outline">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320"/>
            <a:ext cx="10510680" cy="762000"/>
          </a:xfrm>
        </p:spPr>
        <p:txBody>
          <a:bodyPr>
            <a:noAutofit/>
          </a:bodyPr>
          <a:lstStyle>
            <a:lvl1pPr>
              <a:defRPr baseline="0">
                <a:latin typeface="+mj-lt"/>
              </a:defRPr>
            </a:lvl1pPr>
          </a:lstStyle>
          <a:p>
            <a:r>
              <a:rPr lang="en-US"/>
              <a:t>Click to edit Master title style</a:t>
            </a:r>
          </a:p>
        </p:txBody>
      </p:sp>
      <p:sp>
        <p:nvSpPr>
          <p:cNvPr id="3" name="Content Placeholder 2"/>
          <p:cNvSpPr>
            <a:spLocks noGrp="1"/>
          </p:cNvSpPr>
          <p:nvPr>
            <p:ph idx="1"/>
          </p:nvPr>
        </p:nvSpPr>
        <p:spPr>
          <a:xfrm>
            <a:off x="304800" y="1371600"/>
            <a:ext cx="11379200" cy="5334000"/>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3171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ndar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320"/>
            <a:ext cx="10713880" cy="762000"/>
          </a:xfrm>
        </p:spPr>
        <p:txBody>
          <a:bodyPr>
            <a:noAutofit/>
          </a:bodyPr>
          <a:lstStyle>
            <a:lvl1pPr>
              <a:defRPr sz="4000">
                <a:latin typeface="+mj-lt"/>
              </a:defRPr>
            </a:lvl1pPr>
          </a:lstStyle>
          <a:p>
            <a:r>
              <a:rPr lang="en-US"/>
              <a:t>Click to edit Master title style</a:t>
            </a:r>
          </a:p>
        </p:txBody>
      </p:sp>
      <p:sp>
        <p:nvSpPr>
          <p:cNvPr id="7" name="Content Placeholder 2">
            <a:extLst>
              <a:ext uri="{FF2B5EF4-FFF2-40B4-BE49-F238E27FC236}">
                <a16:creationId xmlns:a16="http://schemas.microsoft.com/office/drawing/2014/main" id="{E329317C-3B1F-620B-1BA4-C96D2E026988}"/>
              </a:ext>
            </a:extLst>
          </p:cNvPr>
          <p:cNvSpPr>
            <a:spLocks noGrp="1"/>
          </p:cNvSpPr>
          <p:nvPr>
            <p:ph idx="1"/>
          </p:nvPr>
        </p:nvSpPr>
        <p:spPr>
          <a:xfrm>
            <a:off x="304800" y="1371600"/>
            <a:ext cx="11379200" cy="5334000"/>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3037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320"/>
            <a:ext cx="10713880" cy="762000"/>
          </a:xfrm>
        </p:spPr>
        <p:txBody>
          <a:bodyPr>
            <a:noAutofit/>
          </a:bodyPr>
          <a:lstStyle>
            <a:lvl1pPr>
              <a:defRPr>
                <a:latin typeface="+mj-lt"/>
              </a:defRPr>
            </a:lvl1pPr>
          </a:lstStyle>
          <a:p>
            <a:r>
              <a:rPr lang="en-US"/>
              <a:t>Click to edit Master title style</a:t>
            </a:r>
          </a:p>
        </p:txBody>
      </p:sp>
      <p:sp>
        <p:nvSpPr>
          <p:cNvPr id="3" name="Content Placeholder 2"/>
          <p:cNvSpPr>
            <a:spLocks noGrp="1"/>
          </p:cNvSpPr>
          <p:nvPr>
            <p:ph idx="1"/>
          </p:nvPr>
        </p:nvSpPr>
        <p:spPr>
          <a:xfrm>
            <a:off x="304800" y="1371600"/>
            <a:ext cx="9347200" cy="533400"/>
          </a:xfrm>
        </p:spPr>
        <p:txBody>
          <a:bodyPr>
            <a:noAutofit/>
          </a:bodyPr>
          <a:lstStyle>
            <a:lvl1pPr marL="0" indent="0">
              <a:buNone/>
              <a:defRPr sz="2800" baseline="0">
                <a:solidFill>
                  <a:srgbClr val="FFEB4B"/>
                </a:solidFill>
                <a:effectLst>
                  <a:outerShdw blurRad="38100" dist="38100" dir="2700000" algn="tl">
                    <a:srgbClr val="000000">
                      <a:alpha val="43137"/>
                    </a:srgbClr>
                  </a:outerShdw>
                </a:effectLst>
                <a:latin typeface="+mj-lt"/>
              </a:defRPr>
            </a:lvl1pPr>
            <a:lvl2pPr marL="228594" indent="-228594">
              <a:buFont typeface="Wingdings" pitchFamily="2" charset="2"/>
              <a:buChar char="§"/>
              <a:defRPr sz="2400"/>
            </a:lvl2pPr>
            <a:lvl3pPr marL="457189" indent="-228594">
              <a:buFont typeface="Verdana" pitchFamily="34" charset="0"/>
              <a:buChar char="−"/>
              <a:defRPr sz="2000"/>
            </a:lvl3pPr>
          </a:lstStyle>
          <a:p>
            <a:pPr lvl="0"/>
            <a:r>
              <a:rPr lang="en-US"/>
              <a:t>Click to edit Master text styles</a:t>
            </a:r>
          </a:p>
        </p:txBody>
      </p:sp>
      <p:sp>
        <p:nvSpPr>
          <p:cNvPr id="6" name="Content Placeholder 2"/>
          <p:cNvSpPr>
            <a:spLocks noGrp="1"/>
          </p:cNvSpPr>
          <p:nvPr>
            <p:ph idx="11"/>
          </p:nvPr>
        </p:nvSpPr>
        <p:spPr>
          <a:xfrm>
            <a:off x="304800" y="1901952"/>
            <a:ext cx="10972800" cy="4876800"/>
          </a:xfrm>
        </p:spPr>
        <p:txBody>
          <a:bodyPr>
            <a:noAutofit/>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p:cNvSpPr>
            <a:spLocks noGrp="1"/>
          </p:cNvSpPr>
          <p:nvPr>
            <p:ph type="pic" idx="10"/>
          </p:nvPr>
        </p:nvSpPr>
        <p:spPr>
          <a:xfrm>
            <a:off x="5994400" y="2438400"/>
            <a:ext cx="5892800" cy="4267200"/>
          </a:xfrm>
        </p:spPr>
        <p:txBody>
          <a:bodyPr rtlCol="0">
            <a:noAutofit/>
          </a:bodyPr>
          <a:lstStyle>
            <a:lvl1pPr marL="0" indent="0">
              <a:buNone/>
              <a:defRPr sz="2800">
                <a:latin typeface="+mj-lt"/>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Tree>
    <p:extLst>
      <p:ext uri="{BB962C8B-B14F-4D97-AF65-F5344CB8AC3E}">
        <p14:creationId xmlns:p14="http://schemas.microsoft.com/office/powerpoint/2010/main" val="571209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tion - Vertical">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320"/>
            <a:ext cx="10713880" cy="762000"/>
          </a:xfrm>
        </p:spPr>
        <p:txBody>
          <a:bodyPr>
            <a:noAutofit/>
          </a:bodyPr>
          <a:lstStyle>
            <a:lvl1pPr>
              <a:defRPr>
                <a:latin typeface="+mj-lt"/>
              </a:defRPr>
            </a:lvl1pPr>
          </a:lstStyle>
          <a:p>
            <a:r>
              <a:rPr lang="en-US"/>
              <a:t>Click to edit Master title style</a:t>
            </a:r>
          </a:p>
        </p:txBody>
      </p:sp>
      <p:sp>
        <p:nvSpPr>
          <p:cNvPr id="3" name="Content Placeholder 2"/>
          <p:cNvSpPr>
            <a:spLocks noGrp="1"/>
          </p:cNvSpPr>
          <p:nvPr>
            <p:ph idx="1"/>
          </p:nvPr>
        </p:nvSpPr>
        <p:spPr>
          <a:xfrm>
            <a:off x="304800" y="1371600"/>
            <a:ext cx="7315200" cy="533400"/>
          </a:xfrm>
        </p:spPr>
        <p:txBody>
          <a:bodyPr>
            <a:noAutofit/>
          </a:bodyPr>
          <a:lstStyle>
            <a:lvl1pPr marL="0" indent="0">
              <a:buNone/>
              <a:defRPr sz="2800" baseline="0">
                <a:solidFill>
                  <a:srgbClr val="FFEB4B"/>
                </a:solidFill>
                <a:effectLst>
                  <a:outerShdw blurRad="38100" dist="38100" dir="2700000" algn="tl">
                    <a:srgbClr val="000000">
                      <a:alpha val="43137"/>
                    </a:srgbClr>
                  </a:outerShdw>
                </a:effectLst>
                <a:latin typeface="+mj-lt"/>
              </a:defRPr>
            </a:lvl1pPr>
            <a:lvl2pPr marL="228594" indent="-228594">
              <a:buFont typeface="Wingdings" pitchFamily="2" charset="2"/>
              <a:buChar char="§"/>
              <a:defRPr sz="2400"/>
            </a:lvl2pPr>
            <a:lvl3pPr marL="457189" indent="-228594">
              <a:buFont typeface="Verdana" pitchFamily="34" charset="0"/>
              <a:buChar char="−"/>
              <a:defRPr sz="2000"/>
            </a:lvl3pPr>
          </a:lstStyle>
          <a:p>
            <a:pPr lvl="0"/>
            <a:r>
              <a:rPr lang="en-US"/>
              <a:t>Click to edit Master text styles</a:t>
            </a:r>
          </a:p>
        </p:txBody>
      </p:sp>
      <p:sp>
        <p:nvSpPr>
          <p:cNvPr id="4" name="Picture Placeholder 2"/>
          <p:cNvSpPr>
            <a:spLocks noGrp="1"/>
          </p:cNvSpPr>
          <p:nvPr>
            <p:ph type="pic" idx="10"/>
          </p:nvPr>
        </p:nvSpPr>
        <p:spPr>
          <a:xfrm>
            <a:off x="7823200" y="1371600"/>
            <a:ext cx="4064000" cy="1676400"/>
          </a:xfrm>
        </p:spPr>
        <p:txBody>
          <a:bodyPr rtlCol="0">
            <a:noAutofit/>
          </a:bodyPr>
          <a:lstStyle>
            <a:lvl1pPr marL="0" indent="0">
              <a:buNone/>
              <a:defRPr sz="2800">
                <a:latin typeface="+mj-lt"/>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6" name="Picture Placeholder 2"/>
          <p:cNvSpPr>
            <a:spLocks noGrp="1"/>
          </p:cNvSpPr>
          <p:nvPr>
            <p:ph type="pic" idx="12"/>
          </p:nvPr>
        </p:nvSpPr>
        <p:spPr>
          <a:xfrm>
            <a:off x="7823200" y="4041648"/>
            <a:ext cx="4064000" cy="1676400"/>
          </a:xfrm>
        </p:spPr>
        <p:txBody>
          <a:bodyPr rtlCol="0">
            <a:noAutofit/>
          </a:bodyPr>
          <a:lstStyle>
            <a:lvl1pPr marL="0" indent="0">
              <a:buNone/>
              <a:defRPr sz="2800">
                <a:latin typeface="+mj-lt"/>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8" name="Content Placeholder 2"/>
          <p:cNvSpPr>
            <a:spLocks noGrp="1"/>
          </p:cNvSpPr>
          <p:nvPr>
            <p:ph idx="14"/>
          </p:nvPr>
        </p:nvSpPr>
        <p:spPr>
          <a:xfrm>
            <a:off x="304800" y="4038600"/>
            <a:ext cx="7315200" cy="533400"/>
          </a:xfrm>
        </p:spPr>
        <p:txBody>
          <a:bodyPr>
            <a:noAutofit/>
          </a:bodyPr>
          <a:lstStyle>
            <a:lvl1pPr marL="0" indent="0">
              <a:buNone/>
              <a:defRPr sz="2800" baseline="0">
                <a:solidFill>
                  <a:srgbClr val="FFEB4B"/>
                </a:solidFill>
                <a:effectLst>
                  <a:outerShdw blurRad="38100" dist="38100" dir="2700000" algn="tl">
                    <a:srgbClr val="000000">
                      <a:alpha val="43137"/>
                    </a:srgbClr>
                  </a:outerShdw>
                </a:effectLst>
                <a:latin typeface="+mj-lt"/>
              </a:defRPr>
            </a:lvl1pPr>
            <a:lvl2pPr marL="228594" indent="-228594">
              <a:buFont typeface="Wingdings" pitchFamily="2" charset="2"/>
              <a:buChar char="§"/>
              <a:defRPr sz="2400"/>
            </a:lvl2pPr>
            <a:lvl3pPr marL="457189" indent="-228594">
              <a:buFont typeface="Verdana" pitchFamily="34" charset="0"/>
              <a:buChar char="−"/>
              <a:defRPr sz="2000"/>
            </a:lvl3pPr>
          </a:lstStyle>
          <a:p>
            <a:pPr lvl="0"/>
            <a:r>
              <a:rPr lang="en-US"/>
              <a:t>Click to edit Master text styles</a:t>
            </a:r>
          </a:p>
        </p:txBody>
      </p:sp>
      <p:sp>
        <p:nvSpPr>
          <p:cNvPr id="10" name="Content Placeholder 2"/>
          <p:cNvSpPr>
            <a:spLocks noGrp="1"/>
          </p:cNvSpPr>
          <p:nvPr>
            <p:ph idx="11"/>
          </p:nvPr>
        </p:nvSpPr>
        <p:spPr>
          <a:xfrm>
            <a:off x="304800" y="1905000"/>
            <a:ext cx="7315200" cy="2057400"/>
          </a:xfrm>
        </p:spPr>
        <p:txBody>
          <a:bodyPr>
            <a:noAutofit/>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5"/>
          </p:nvPr>
        </p:nvSpPr>
        <p:spPr>
          <a:xfrm>
            <a:off x="304800" y="4572000"/>
            <a:ext cx="7315200" cy="2057400"/>
          </a:xfrm>
        </p:spPr>
        <p:txBody>
          <a:bodyPr>
            <a:noAutofit/>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820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tion - Horizontal">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320"/>
            <a:ext cx="10713880" cy="762000"/>
          </a:xfrm>
        </p:spPr>
        <p:txBody>
          <a:bodyPr>
            <a:noAutofit/>
          </a:bodyPr>
          <a:lstStyle>
            <a:lvl1pPr>
              <a:defRPr>
                <a:latin typeface="+mj-lt"/>
              </a:defRPr>
            </a:lvl1pPr>
          </a:lstStyle>
          <a:p>
            <a:r>
              <a:rPr lang="en-US"/>
              <a:t>Click to edit Master title style</a:t>
            </a:r>
          </a:p>
        </p:txBody>
      </p:sp>
      <p:sp>
        <p:nvSpPr>
          <p:cNvPr id="3" name="Content Placeholder 2"/>
          <p:cNvSpPr>
            <a:spLocks noGrp="1"/>
          </p:cNvSpPr>
          <p:nvPr>
            <p:ph idx="1"/>
          </p:nvPr>
        </p:nvSpPr>
        <p:spPr>
          <a:xfrm>
            <a:off x="304800" y="1371600"/>
            <a:ext cx="5486400" cy="990600"/>
          </a:xfrm>
        </p:spPr>
        <p:txBody>
          <a:bodyPr anchor="b">
            <a:noAutofit/>
          </a:bodyPr>
          <a:lstStyle>
            <a:lvl1pPr marL="0" indent="0">
              <a:buNone/>
              <a:defRPr sz="2600" baseline="0">
                <a:solidFill>
                  <a:srgbClr val="FFEB4B"/>
                </a:solidFill>
                <a:effectLst>
                  <a:outerShdw blurRad="38100" dist="38100" dir="2700000" algn="tl">
                    <a:srgbClr val="000000">
                      <a:alpha val="43137"/>
                    </a:srgbClr>
                  </a:outerShdw>
                </a:effectLst>
                <a:latin typeface="+mj-lt"/>
              </a:defRPr>
            </a:lvl1pPr>
            <a:lvl2pPr marL="228594" indent="-228594">
              <a:buFont typeface="Wingdings" pitchFamily="2" charset="2"/>
              <a:buChar char="§"/>
              <a:defRPr sz="2400"/>
            </a:lvl2pPr>
            <a:lvl3pPr marL="457189" indent="-228594">
              <a:buFont typeface="Verdana" pitchFamily="34" charset="0"/>
              <a:buChar char="−"/>
              <a:defRPr sz="2000"/>
            </a:lvl3pPr>
          </a:lstStyle>
          <a:p>
            <a:pPr lvl="0"/>
            <a:r>
              <a:rPr lang="en-US"/>
              <a:t>Click to edit Master text styles</a:t>
            </a:r>
          </a:p>
        </p:txBody>
      </p:sp>
      <p:sp>
        <p:nvSpPr>
          <p:cNvPr id="8" name="Content Placeholder 2"/>
          <p:cNvSpPr>
            <a:spLocks noGrp="1"/>
          </p:cNvSpPr>
          <p:nvPr>
            <p:ph idx="14"/>
          </p:nvPr>
        </p:nvSpPr>
        <p:spPr>
          <a:xfrm>
            <a:off x="6502400" y="1371600"/>
            <a:ext cx="5486400" cy="990600"/>
          </a:xfrm>
        </p:spPr>
        <p:txBody>
          <a:bodyPr anchor="b">
            <a:noAutofit/>
          </a:bodyPr>
          <a:lstStyle>
            <a:lvl1pPr marL="0" indent="0">
              <a:buNone/>
              <a:defRPr lang="en-US" sz="2600" b="1" kern="1200" baseline="0" dirty="0" smtClean="0">
                <a:solidFill>
                  <a:srgbClr val="FFEB4B"/>
                </a:solidFill>
                <a:effectLst>
                  <a:outerShdw blurRad="38100" dist="38100" dir="2700000" algn="tl">
                    <a:srgbClr val="000000">
                      <a:alpha val="43137"/>
                    </a:srgbClr>
                  </a:outerShdw>
                </a:effectLst>
                <a:latin typeface="+mj-lt"/>
                <a:ea typeface="Verdana" pitchFamily="34" charset="0"/>
                <a:cs typeface="Verdana" pitchFamily="34" charset="0"/>
              </a:defRPr>
            </a:lvl1pPr>
            <a:lvl2pPr marL="228594" indent="-228594">
              <a:buFont typeface="Wingdings" pitchFamily="2" charset="2"/>
              <a:buChar char="§"/>
              <a:defRPr sz="2400"/>
            </a:lvl2pPr>
            <a:lvl3pPr marL="457189" indent="-228594">
              <a:buFont typeface="Verdana" pitchFamily="34" charset="0"/>
              <a:buChar char="−"/>
              <a:defRPr sz="2000"/>
            </a:lvl3pPr>
          </a:lstStyle>
          <a:p>
            <a:pPr lvl="0"/>
            <a:r>
              <a:rPr lang="en-US"/>
              <a:t>Click to edit Master text styles</a:t>
            </a:r>
          </a:p>
        </p:txBody>
      </p:sp>
      <p:sp>
        <p:nvSpPr>
          <p:cNvPr id="10" name="Content Placeholder 2"/>
          <p:cNvSpPr>
            <a:spLocks noGrp="1"/>
          </p:cNvSpPr>
          <p:nvPr>
            <p:ph idx="11"/>
          </p:nvPr>
        </p:nvSpPr>
        <p:spPr>
          <a:xfrm>
            <a:off x="304800" y="2362200"/>
            <a:ext cx="5486400" cy="4111752"/>
          </a:xfrm>
        </p:spPr>
        <p:txBody>
          <a:bodyPr>
            <a:noAutofit/>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5"/>
          </p:nvPr>
        </p:nvSpPr>
        <p:spPr>
          <a:xfrm>
            <a:off x="6502400" y="2362200"/>
            <a:ext cx="5486400" cy="4111752"/>
          </a:xfrm>
        </p:spPr>
        <p:txBody>
          <a:bodyPr>
            <a:noAutofit/>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72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amed Graphic with Title">
    <p:spTree>
      <p:nvGrpSpPr>
        <p:cNvPr id="1" name=""/>
        <p:cNvGrpSpPr/>
        <p:nvPr/>
      </p:nvGrpSpPr>
      <p:grpSpPr>
        <a:xfrm>
          <a:off x="0" y="0"/>
          <a:ext cx="0" cy="0"/>
          <a:chOff x="0" y="0"/>
          <a:chExt cx="0" cy="0"/>
        </a:xfrm>
      </p:grpSpPr>
      <p:sp>
        <p:nvSpPr>
          <p:cNvPr id="15" name="Content Placeholder 14"/>
          <p:cNvSpPr>
            <a:spLocks noGrp="1"/>
          </p:cNvSpPr>
          <p:nvPr>
            <p:ph sz="quarter" idx="11"/>
          </p:nvPr>
        </p:nvSpPr>
        <p:spPr>
          <a:xfrm>
            <a:off x="2438400" y="1219200"/>
            <a:ext cx="7315200" cy="457200"/>
          </a:xfrm>
        </p:spPr>
        <p:txBody>
          <a:bodyPr>
            <a:normAutofit/>
          </a:bodyPr>
          <a:lstStyle>
            <a:lvl1pPr algn="ctr">
              <a:buNone/>
              <a:defRPr sz="2400" baseline="0">
                <a:solidFill>
                  <a:srgbClr val="FFE646"/>
                </a:solidFill>
                <a:latin typeface="+mj-lt"/>
              </a:defRPr>
            </a:lvl1pPr>
          </a:lstStyle>
          <a:p>
            <a:pPr lvl="0"/>
            <a:r>
              <a:rPr lang="en-US"/>
              <a:t>Click to edit Master text styles</a:t>
            </a:r>
          </a:p>
        </p:txBody>
      </p:sp>
      <p:sp>
        <p:nvSpPr>
          <p:cNvPr id="11" name="Title 1"/>
          <p:cNvSpPr>
            <a:spLocks noGrp="1"/>
          </p:cNvSpPr>
          <p:nvPr>
            <p:ph type="title"/>
          </p:nvPr>
        </p:nvSpPr>
        <p:spPr>
          <a:xfrm>
            <a:off x="1143000" y="274320"/>
            <a:ext cx="10713880" cy="762000"/>
          </a:xfrm>
        </p:spPr>
        <p:txBody>
          <a:bodyPr>
            <a:noAutofit/>
          </a:bodyPr>
          <a:lstStyle>
            <a:lvl1pPr>
              <a:defRPr>
                <a:latin typeface="+mj-lt"/>
              </a:defRPr>
            </a:lvl1pPr>
          </a:lstStyle>
          <a:p>
            <a:r>
              <a:rPr lang="en-US"/>
              <a:t>Click to edit Master title style</a:t>
            </a:r>
          </a:p>
        </p:txBody>
      </p:sp>
      <p:sp>
        <p:nvSpPr>
          <p:cNvPr id="13" name="Picture Placeholder 2"/>
          <p:cNvSpPr>
            <a:spLocks noGrp="1"/>
          </p:cNvSpPr>
          <p:nvPr>
            <p:ph type="pic" idx="10"/>
          </p:nvPr>
        </p:nvSpPr>
        <p:spPr>
          <a:xfrm>
            <a:off x="406400" y="1905000"/>
            <a:ext cx="11379200" cy="4724400"/>
          </a:xfrm>
        </p:spPr>
        <p:txBody>
          <a:bodyPr rtlCol="0">
            <a:noAutofit/>
          </a:bodyPr>
          <a:lstStyle>
            <a:lvl1pPr marL="0" indent="0">
              <a:buNone/>
              <a:defRPr sz="2800">
                <a:latin typeface="+mj-lt"/>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Tree>
    <p:extLst>
      <p:ext uri="{BB962C8B-B14F-4D97-AF65-F5344CB8AC3E}">
        <p14:creationId xmlns:p14="http://schemas.microsoft.com/office/powerpoint/2010/main" val="2386857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ull Slide Graphic">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rtlCol="0">
            <a:normAutofit/>
          </a:bodyPr>
          <a:lstStyle>
            <a:lvl1pPr>
              <a:buNone/>
              <a:defRPr>
                <a:latin typeface="+mj-lt"/>
              </a:defRPr>
            </a:lvl1pPr>
          </a:lstStyle>
          <a:p>
            <a:pPr lvl="0"/>
            <a:r>
              <a:rPr lang="en-US" noProof="0"/>
              <a:t>Click icon to add picture</a:t>
            </a:r>
          </a:p>
        </p:txBody>
      </p:sp>
    </p:spTree>
    <p:extLst>
      <p:ext uri="{BB962C8B-B14F-4D97-AF65-F5344CB8AC3E}">
        <p14:creationId xmlns:p14="http://schemas.microsoft.com/office/powerpoint/2010/main" val="4151721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Standard Conten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descr="A picture containing tree, outdoor, plant, grass&#10;&#10;Description automatically generated">
            <a:extLst>
              <a:ext uri="{FF2B5EF4-FFF2-40B4-BE49-F238E27FC236}">
                <a16:creationId xmlns:a16="http://schemas.microsoft.com/office/drawing/2014/main" id="{15D446D5-9217-5F46-0BBC-BD8C8F011FB1}"/>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2681" r="15151"/>
          <a:stretch/>
        </p:blipFill>
        <p:spPr>
          <a:xfrm>
            <a:off x="0" y="0"/>
            <a:ext cx="12192000" cy="6852330"/>
          </a:xfrm>
          <a:prstGeom prst="rect">
            <a:avLst/>
          </a:prstGeom>
          <a:effectLst/>
        </p:spPr>
      </p:pic>
      <p:sp>
        <p:nvSpPr>
          <p:cNvPr id="13" name="Rectangle 12">
            <a:extLst>
              <a:ext uri="{FF2B5EF4-FFF2-40B4-BE49-F238E27FC236}">
                <a16:creationId xmlns:a16="http://schemas.microsoft.com/office/drawing/2014/main" id="{E1CD3FAB-22C8-9CCE-4C84-450A6E5B7208}"/>
              </a:ext>
            </a:extLst>
          </p:cNvPr>
          <p:cNvSpPr/>
          <p:nvPr/>
        </p:nvSpPr>
        <p:spPr>
          <a:xfrm>
            <a:off x="0" y="2"/>
            <a:ext cx="12192000" cy="6861855"/>
          </a:xfrm>
          <a:prstGeom prst="rect">
            <a:avLst/>
          </a:prstGeom>
          <a:solidFill>
            <a:srgbClr val="478B7E">
              <a:alpha val="64706"/>
            </a:srgbClr>
          </a:solidFill>
          <a:ln>
            <a:noFill/>
          </a:ln>
          <a:effectLst/>
        </p:spPr>
        <p:txBody>
          <a:bodyPr rtlCol="0" anchor="ctr"/>
          <a:lstStyle/>
          <a:p>
            <a:pPr marL="0" marR="0" lvl="0" indent="0" algn="ctr" defTabSz="914377"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Bahnschrift Light SemiCondensed"/>
              <a:ea typeface="+mn-ea"/>
              <a:cs typeface="+mn-cs"/>
              <a:sym typeface="Arial"/>
            </a:endParaRPr>
          </a:p>
        </p:txBody>
      </p:sp>
      <p:sp>
        <p:nvSpPr>
          <p:cNvPr id="5" name="Rectangle 4">
            <a:extLst>
              <a:ext uri="{FF2B5EF4-FFF2-40B4-BE49-F238E27FC236}">
                <a16:creationId xmlns:a16="http://schemas.microsoft.com/office/drawing/2014/main" id="{3CC0D43C-EE4D-C25A-F6A2-F4598E5ED422}"/>
              </a:ext>
            </a:extLst>
          </p:cNvPr>
          <p:cNvSpPr/>
          <p:nvPr userDrawn="1"/>
        </p:nvSpPr>
        <p:spPr>
          <a:xfrm>
            <a:off x="0" y="274320"/>
            <a:ext cx="12192000" cy="925830"/>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9973" y="360045"/>
            <a:ext cx="10713880" cy="762000"/>
          </a:xfrm>
        </p:spPr>
        <p:txBody>
          <a:bodyPr>
            <a:noAutofit/>
          </a:bodyPr>
          <a:lstStyle>
            <a:lvl1pPr>
              <a:defRPr sz="4000">
                <a:solidFill>
                  <a:schemeClr val="tx1"/>
                </a:solidFill>
                <a:latin typeface="+mj-lt"/>
              </a:defRPr>
            </a:lvl1pPr>
          </a:lstStyle>
          <a:p>
            <a:r>
              <a:rPr lang="en-US" dirty="0"/>
              <a:t>Click to edit Master title style</a:t>
            </a:r>
          </a:p>
        </p:txBody>
      </p:sp>
      <p:sp>
        <p:nvSpPr>
          <p:cNvPr id="3" name="Content Placeholder 2"/>
          <p:cNvSpPr>
            <a:spLocks noGrp="1"/>
          </p:cNvSpPr>
          <p:nvPr>
            <p:ph idx="1"/>
          </p:nvPr>
        </p:nvSpPr>
        <p:spPr>
          <a:xfrm>
            <a:off x="259751" y="1474470"/>
            <a:ext cx="11672499" cy="5109210"/>
          </a:xfrm>
          <a:solidFill>
            <a:schemeClr val="bg1">
              <a:alpha val="80000"/>
            </a:schemeClr>
          </a:solidFill>
          <a:effectLst>
            <a:softEdge rad="31750"/>
          </a:effectLst>
        </p:spPr>
        <p:txBody>
          <a:bodyPr>
            <a:noAutofit/>
          </a:bodyPr>
          <a:lstStyle>
            <a:lvl1pPr>
              <a:buClrTx/>
              <a:defRPr b="0">
                <a:solidFill>
                  <a:sysClr val="windowText" lastClr="000000"/>
                </a:solidFill>
                <a:latin typeface="+mj-lt"/>
                <a:cs typeface="Segoe UI" panose="020B0502040204020203" pitchFamily="34" charset="0"/>
              </a:defRPr>
            </a:lvl1pPr>
            <a:lvl2pPr>
              <a:buClrTx/>
              <a:defRPr b="0">
                <a:solidFill>
                  <a:sysClr val="windowText" lastClr="000000"/>
                </a:solidFill>
                <a:latin typeface="+mj-lt"/>
                <a:cs typeface="Segoe UI" panose="020B0502040204020203" pitchFamily="34" charset="0"/>
              </a:defRPr>
            </a:lvl2pPr>
            <a:lvl3pPr>
              <a:buClrTx/>
              <a:defRPr b="0">
                <a:solidFill>
                  <a:sysClr val="windowText" lastClr="000000"/>
                </a:solidFill>
                <a:latin typeface="+mj-lt"/>
                <a:cs typeface="Segoe UI" panose="020B0502040204020203" pitchFamily="34" charset="0"/>
              </a:defRPr>
            </a:lvl3pPr>
            <a:lvl4pPr>
              <a:buClrTx/>
              <a:defRPr b="0">
                <a:solidFill>
                  <a:sysClr val="windowText" lastClr="000000"/>
                </a:solidFill>
                <a:latin typeface="+mj-lt"/>
                <a:cs typeface="Segoe UI" panose="020B0502040204020203" pitchFamily="34" charset="0"/>
              </a:defRPr>
            </a:lvl4pPr>
            <a:lvl5pPr>
              <a:buClrTx/>
              <a:defRPr b="0">
                <a:solidFill>
                  <a:sysClr val="windowText" lastClr="000000"/>
                </a:solidFill>
                <a:latin typeface="+mj-lt"/>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5126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33CC"/>
            </a:gs>
          </a:gsLst>
          <a:lin ang="5400000"/>
        </a:gradFill>
        <a:effectLst/>
      </p:bgPr>
    </p:bg>
    <p:spTree>
      <p:nvGrpSpPr>
        <p:cNvPr id="1" name=""/>
        <p:cNvGrpSpPr/>
        <p:nvPr/>
      </p:nvGrpSpPr>
      <p:grpSpPr>
        <a:xfrm>
          <a:off x="0" y="0"/>
          <a:ext cx="0" cy="0"/>
          <a:chOff x="0" y="0"/>
          <a:chExt cx="0" cy="0"/>
        </a:xfrm>
      </p:grpSpPr>
      <p:sp>
        <p:nvSpPr>
          <p:cNvPr id="6" name="Rectangle 131">
            <a:extLst>
              <a:ext uri="{FF2B5EF4-FFF2-40B4-BE49-F238E27FC236}">
                <a16:creationId xmlns:a16="http://schemas.microsoft.com/office/drawing/2014/main" id="{E8D60B8E-4B24-4DEF-AF1B-1380C36B0AFC}"/>
              </a:ext>
            </a:extLst>
          </p:cNvPr>
          <p:cNvSpPr>
            <a:spLocks noChangeArrowheads="1"/>
          </p:cNvSpPr>
          <p:nvPr userDrawn="1"/>
        </p:nvSpPr>
        <p:spPr bwMode="auto">
          <a:xfrm>
            <a:off x="0" y="122369"/>
            <a:ext cx="12192000" cy="1061829"/>
          </a:xfrm>
          <a:prstGeom prst="rect">
            <a:avLst/>
          </a:prstGeom>
          <a:gradFill flip="none" rotWithShape="1">
            <a:gsLst>
              <a:gs pos="69000">
                <a:srgbClr val="00185E"/>
              </a:gs>
              <a:gs pos="32000">
                <a:srgbClr val="0033CC"/>
              </a:gs>
            </a:gsLst>
            <a:lin ang="2700000" scaled="1"/>
            <a:tileRect/>
          </a:gradFill>
          <a:ln w="12700">
            <a:noFill/>
            <a:miter lim="800000"/>
            <a:headEnd/>
            <a:tailEnd/>
          </a:ln>
          <a:scene3d>
            <a:camera prst="orthographicFront"/>
            <a:lightRig rig="threePt" dir="t"/>
          </a:scene3d>
          <a:sp3d>
            <a:bevelT/>
          </a:sp3d>
        </p:spPr>
        <p:txBody>
          <a:bodyPr tIns="731520" anchor="ctr">
            <a:spAutoFit/>
          </a:bodyPr>
          <a:lstStyle/>
          <a:p>
            <a:pPr eaLnBrk="1" fontAlgn="auto" hangingPunct="1">
              <a:spcBef>
                <a:spcPts val="0"/>
              </a:spcBef>
              <a:spcAft>
                <a:spcPct val="30000"/>
              </a:spcAft>
              <a:buClr>
                <a:srgbClr val="FFCC00"/>
              </a:buClr>
              <a:buFont typeface="Wingdings" pitchFamily="2" charset="2"/>
              <a:buChar char="§"/>
              <a:defRPr/>
            </a:pPr>
            <a:endParaRPr lang="en-US">
              <a:latin typeface="+mn-lt"/>
              <a:cs typeface="+mn-cs"/>
            </a:endParaRPr>
          </a:p>
        </p:txBody>
      </p:sp>
      <p:sp>
        <p:nvSpPr>
          <p:cNvPr id="2" name="Title Placeholder 1">
            <a:extLst>
              <a:ext uri="{FF2B5EF4-FFF2-40B4-BE49-F238E27FC236}">
                <a16:creationId xmlns:a16="http://schemas.microsoft.com/office/drawing/2014/main" id="{4F4D44AE-253B-489D-875D-9F55349151FF}"/>
              </a:ext>
            </a:extLst>
          </p:cNvPr>
          <p:cNvSpPr>
            <a:spLocks noGrp="1"/>
          </p:cNvSpPr>
          <p:nvPr>
            <p:ph type="title"/>
          </p:nvPr>
        </p:nvSpPr>
        <p:spPr>
          <a:xfrm>
            <a:off x="1143001" y="274640"/>
            <a:ext cx="10510839" cy="758825"/>
          </a:xfrm>
          <a:prstGeom prst="rect">
            <a:avLst/>
          </a:prstGeom>
        </p:spPr>
        <p:txBody>
          <a:bodyPr vert="horz" lIns="91440" tIns="45720" rIns="91440" bIns="45720" rtlCol="0" anchor="ctr">
            <a:normAutofit/>
          </a:bodyPr>
          <a:lstStyle/>
          <a:p>
            <a:endParaRPr lang="en-US"/>
          </a:p>
        </p:txBody>
      </p:sp>
      <p:sp>
        <p:nvSpPr>
          <p:cNvPr id="1030" name="Text Placeholder 2">
            <a:extLst>
              <a:ext uri="{FF2B5EF4-FFF2-40B4-BE49-F238E27FC236}">
                <a16:creationId xmlns:a16="http://schemas.microsoft.com/office/drawing/2014/main" id="{A77EBD04-7310-4D65-A0FB-378784243A37}"/>
              </a:ext>
            </a:extLst>
          </p:cNvPr>
          <p:cNvSpPr>
            <a:spLocks noGrp="1"/>
          </p:cNvSpPr>
          <p:nvPr>
            <p:ph type="body" idx="1"/>
          </p:nvPr>
        </p:nvSpPr>
        <p:spPr bwMode="auto">
          <a:xfrm>
            <a:off x="304800" y="13716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p>
        </p:txBody>
      </p:sp>
      <p:pic>
        <p:nvPicPr>
          <p:cNvPr id="1031" name="Picture 775" descr="C:\WINNT\Profiles\sstecchi\Desktop\Clipart\County Logos\Sigcolor2.WMF">
            <a:extLst>
              <a:ext uri="{FF2B5EF4-FFF2-40B4-BE49-F238E27FC236}">
                <a16:creationId xmlns:a16="http://schemas.microsoft.com/office/drawing/2014/main" id="{149F154D-ABC4-4AC7-8447-4763D8C35C13}"/>
              </a:ext>
            </a:extLst>
          </p:cNvPr>
          <p:cNvPicPr>
            <a:picLocks noChangeArrowheads="1"/>
          </p:cNvPicPr>
          <p:nvPr userDrawn="1"/>
        </p:nvPicPr>
        <p:blipFill>
          <a:blip r:embed="rId13" cstate="print">
            <a:lum bright="10000" contrast="-16000"/>
            <a:extLst>
              <a:ext uri="{28A0092B-C50C-407E-A947-70E740481C1C}">
                <a14:useLocalDpi xmlns:a14="http://schemas.microsoft.com/office/drawing/2010/main" val="0"/>
              </a:ext>
            </a:extLst>
          </a:blip>
          <a:srcRect/>
          <a:stretch>
            <a:fillRect/>
          </a:stretch>
        </p:blipFill>
        <p:spPr bwMode="auto">
          <a:xfrm>
            <a:off x="95251" y="190500"/>
            <a:ext cx="10064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74" r:id="rId1"/>
    <p:sldLayoutId id="2147484468" r:id="rId2"/>
    <p:sldLayoutId id="2147484476" r:id="rId3"/>
    <p:sldLayoutId id="2147484470" r:id="rId4"/>
    <p:sldLayoutId id="2147484471" r:id="rId5"/>
    <p:sldLayoutId id="2147484472" r:id="rId6"/>
    <p:sldLayoutId id="2147484473" r:id="rId7"/>
    <p:sldLayoutId id="2147484475" r:id="rId8"/>
    <p:sldLayoutId id="2147484469" r:id="rId9"/>
    <p:sldLayoutId id="2147484487" r:id="rId10"/>
    <p:sldLayoutId id="2147484486" r:id="rId11"/>
  </p:sldLayoutIdLst>
  <p:hf hdr="0" ftr="0" dt="0"/>
  <p:txStyles>
    <p:titleStyle>
      <a:lvl1pPr algn="l" rtl="0" eaLnBrk="0" fontAlgn="base" hangingPunct="0">
        <a:spcBef>
          <a:spcPct val="0"/>
        </a:spcBef>
        <a:spcAft>
          <a:spcPct val="0"/>
        </a:spcAft>
        <a:defRPr sz="4000" b="1" kern="1200">
          <a:solidFill>
            <a:srgbClr val="FFEB4B"/>
          </a:solidFill>
          <a:effectLst>
            <a:outerShdw blurRad="38100" dist="38100" dir="2700000" algn="tl">
              <a:srgbClr val="000000">
                <a:alpha val="43137"/>
              </a:srgbClr>
            </a:outerShdw>
          </a:effectLst>
          <a:latin typeface="+mj-lt"/>
          <a:ea typeface="Verdana" pitchFamily="34" charset="0"/>
          <a:cs typeface="Verdana" pitchFamily="34" charset="0"/>
        </a:defRPr>
      </a:lvl1pPr>
      <a:lvl2pPr algn="l" rtl="0" eaLnBrk="0" fontAlgn="base" hangingPunct="0">
        <a:spcBef>
          <a:spcPct val="0"/>
        </a:spcBef>
        <a:spcAft>
          <a:spcPct val="0"/>
        </a:spcAft>
        <a:defRPr sz="4000" b="1">
          <a:solidFill>
            <a:srgbClr val="FFEB4B"/>
          </a:solidFill>
          <a:latin typeface="Calibri" panose="020F0502020204030204" pitchFamily="34" charset="0"/>
          <a:ea typeface="Verdana" panose="020B0604030504040204" pitchFamily="34" charset="0"/>
          <a:cs typeface="Verdana" panose="020B0604030504040204" pitchFamily="34" charset="0"/>
        </a:defRPr>
      </a:lvl2pPr>
      <a:lvl3pPr algn="l" rtl="0" eaLnBrk="0" fontAlgn="base" hangingPunct="0">
        <a:spcBef>
          <a:spcPct val="0"/>
        </a:spcBef>
        <a:spcAft>
          <a:spcPct val="0"/>
        </a:spcAft>
        <a:defRPr sz="4000" b="1">
          <a:solidFill>
            <a:srgbClr val="FFEB4B"/>
          </a:solidFill>
          <a:latin typeface="Calibri" panose="020F0502020204030204" pitchFamily="34" charset="0"/>
          <a:ea typeface="Verdana" panose="020B0604030504040204" pitchFamily="34" charset="0"/>
          <a:cs typeface="Verdana" panose="020B0604030504040204" pitchFamily="34" charset="0"/>
        </a:defRPr>
      </a:lvl3pPr>
      <a:lvl4pPr algn="l" rtl="0" eaLnBrk="0" fontAlgn="base" hangingPunct="0">
        <a:spcBef>
          <a:spcPct val="0"/>
        </a:spcBef>
        <a:spcAft>
          <a:spcPct val="0"/>
        </a:spcAft>
        <a:defRPr sz="4000" b="1">
          <a:solidFill>
            <a:srgbClr val="FFEB4B"/>
          </a:solidFill>
          <a:latin typeface="Calibri" panose="020F0502020204030204" pitchFamily="34" charset="0"/>
          <a:ea typeface="Verdana" panose="020B0604030504040204" pitchFamily="34" charset="0"/>
          <a:cs typeface="Verdana" panose="020B0604030504040204" pitchFamily="34" charset="0"/>
        </a:defRPr>
      </a:lvl4pPr>
      <a:lvl5pPr algn="l" rtl="0" eaLnBrk="0" fontAlgn="base" hangingPunct="0">
        <a:spcBef>
          <a:spcPct val="0"/>
        </a:spcBef>
        <a:spcAft>
          <a:spcPct val="0"/>
        </a:spcAft>
        <a:defRPr sz="4000" b="1">
          <a:solidFill>
            <a:srgbClr val="FFEB4B"/>
          </a:solidFill>
          <a:latin typeface="Calibri" panose="020F0502020204030204" pitchFamily="34" charset="0"/>
          <a:ea typeface="Verdana" panose="020B0604030504040204" pitchFamily="34" charset="0"/>
          <a:cs typeface="Verdana" panose="020B0604030504040204" pitchFamily="34" charset="0"/>
        </a:defRPr>
      </a:lvl5pPr>
      <a:lvl6pPr marL="457189" algn="l" rtl="0" eaLnBrk="1" fontAlgn="base" hangingPunct="1">
        <a:spcBef>
          <a:spcPct val="0"/>
        </a:spcBef>
        <a:spcAft>
          <a:spcPct val="0"/>
        </a:spcAft>
        <a:defRPr sz="4000" b="1">
          <a:solidFill>
            <a:srgbClr val="FFEB4B"/>
          </a:solidFill>
          <a:latin typeface="Century Gothic" pitchFamily="34" charset="0"/>
        </a:defRPr>
      </a:lvl6pPr>
      <a:lvl7pPr marL="914377" algn="l" rtl="0" eaLnBrk="1" fontAlgn="base" hangingPunct="1">
        <a:spcBef>
          <a:spcPct val="0"/>
        </a:spcBef>
        <a:spcAft>
          <a:spcPct val="0"/>
        </a:spcAft>
        <a:defRPr sz="4000" b="1">
          <a:solidFill>
            <a:srgbClr val="FFEB4B"/>
          </a:solidFill>
          <a:latin typeface="Century Gothic" pitchFamily="34" charset="0"/>
        </a:defRPr>
      </a:lvl7pPr>
      <a:lvl8pPr marL="1371566" algn="l" rtl="0" eaLnBrk="1" fontAlgn="base" hangingPunct="1">
        <a:spcBef>
          <a:spcPct val="0"/>
        </a:spcBef>
        <a:spcAft>
          <a:spcPct val="0"/>
        </a:spcAft>
        <a:defRPr sz="4000" b="1">
          <a:solidFill>
            <a:srgbClr val="FFEB4B"/>
          </a:solidFill>
          <a:latin typeface="Century Gothic" pitchFamily="34" charset="0"/>
        </a:defRPr>
      </a:lvl8pPr>
      <a:lvl9pPr marL="1828754" algn="l" rtl="0" eaLnBrk="1" fontAlgn="base" hangingPunct="1">
        <a:spcBef>
          <a:spcPct val="0"/>
        </a:spcBef>
        <a:spcAft>
          <a:spcPct val="0"/>
        </a:spcAft>
        <a:defRPr sz="4000" b="1">
          <a:solidFill>
            <a:srgbClr val="FFEB4B"/>
          </a:solidFill>
          <a:latin typeface="Century Gothic" pitchFamily="34" charset="0"/>
        </a:defRPr>
      </a:lvl9pPr>
    </p:titleStyle>
    <p:bodyStyle>
      <a:lvl1pPr marL="228594" indent="-228594" algn="l" rtl="0" eaLnBrk="0" fontAlgn="base" hangingPunct="0">
        <a:spcBef>
          <a:spcPts val="600"/>
        </a:spcBef>
        <a:spcAft>
          <a:spcPct val="0"/>
        </a:spcAft>
        <a:buClr>
          <a:schemeClr val="bg1"/>
        </a:buClr>
        <a:buFont typeface="Wingdings" panose="05000000000000000000" pitchFamily="2" charset="2"/>
        <a:buChar char="§"/>
        <a:defRPr sz="3200" b="1" kern="1200">
          <a:solidFill>
            <a:schemeClr val="bg1"/>
          </a:solidFill>
          <a:latin typeface="+mj-lt"/>
          <a:ea typeface="Verdana" pitchFamily="34" charset="0"/>
          <a:cs typeface="Verdana" pitchFamily="34" charset="0"/>
        </a:defRPr>
      </a:lvl1pPr>
      <a:lvl2pPr marL="457189" indent="-228594" algn="l" rtl="0" eaLnBrk="0" fontAlgn="base" hangingPunct="0">
        <a:spcBef>
          <a:spcPts val="600"/>
        </a:spcBef>
        <a:spcAft>
          <a:spcPct val="0"/>
        </a:spcAft>
        <a:buClr>
          <a:schemeClr val="bg1"/>
        </a:buClr>
        <a:buFont typeface="Arial" panose="020B0604020202020204" pitchFamily="34" charset="0"/>
        <a:buChar char="–"/>
        <a:defRPr sz="2800" b="1" kern="1200">
          <a:solidFill>
            <a:schemeClr val="bg1"/>
          </a:solidFill>
          <a:latin typeface="Verdana" pitchFamily="34" charset="0"/>
          <a:ea typeface="Verdana" pitchFamily="34" charset="0"/>
          <a:cs typeface="Verdana" pitchFamily="34" charset="0"/>
        </a:defRPr>
      </a:lvl2pPr>
      <a:lvl3pPr marL="685783" indent="-228594" algn="l" rtl="0" eaLnBrk="0" fontAlgn="base" hangingPunct="0">
        <a:spcBef>
          <a:spcPts val="600"/>
        </a:spcBef>
        <a:spcAft>
          <a:spcPct val="0"/>
        </a:spcAft>
        <a:buClr>
          <a:schemeClr val="bg1"/>
        </a:buClr>
        <a:buFont typeface="Arial" panose="020B0604020202020204" pitchFamily="34" charset="0"/>
        <a:buChar char="•"/>
        <a:defRPr sz="2400" b="1" kern="1200">
          <a:solidFill>
            <a:schemeClr val="bg1"/>
          </a:solidFill>
          <a:latin typeface="Verdana" pitchFamily="34" charset="0"/>
          <a:ea typeface="Verdana" pitchFamily="34" charset="0"/>
          <a:cs typeface="Verdana" pitchFamily="34" charset="0"/>
        </a:defRPr>
      </a:lvl3pPr>
      <a:lvl4pPr marL="914377" indent="-228594" algn="l" rtl="0" eaLnBrk="0" fontAlgn="base" hangingPunct="0">
        <a:spcBef>
          <a:spcPts val="600"/>
        </a:spcBef>
        <a:spcAft>
          <a:spcPct val="0"/>
        </a:spcAft>
        <a:buClr>
          <a:schemeClr val="bg1"/>
        </a:buClr>
        <a:buFont typeface="Arial" panose="020B0604020202020204" pitchFamily="34" charset="0"/>
        <a:buChar char="–"/>
        <a:defRPr sz="2000" b="1" kern="1200">
          <a:solidFill>
            <a:schemeClr val="bg1"/>
          </a:solidFill>
          <a:latin typeface="Verdana" pitchFamily="34" charset="0"/>
          <a:ea typeface="Verdana" pitchFamily="34" charset="0"/>
          <a:cs typeface="Verdana" pitchFamily="34" charset="0"/>
        </a:defRPr>
      </a:lvl4pPr>
      <a:lvl5pPr marL="1142971" indent="-228594" algn="l" rtl="0" eaLnBrk="0" fontAlgn="base" hangingPunct="0">
        <a:spcBef>
          <a:spcPts val="600"/>
        </a:spcBef>
        <a:spcAft>
          <a:spcPct val="0"/>
        </a:spcAft>
        <a:buClr>
          <a:schemeClr val="bg1"/>
        </a:buClr>
        <a:buFont typeface="Arial" panose="020B0604020202020204" pitchFamily="34" charset="0"/>
        <a:buChar char="»"/>
        <a:defRPr sz="2000" b="1" kern="1200">
          <a:solidFill>
            <a:schemeClr val="bg1"/>
          </a:solidFill>
          <a:latin typeface="Verdana" pitchFamily="34" charset="0"/>
          <a:ea typeface="Verdana" pitchFamily="34" charset="0"/>
          <a:cs typeface="Verdana"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dropbox.com/scl/fi/2iubl8h5pvlieycwx46sk/Memo_Phase-1_Orange-County-Noise-Ordinance-Revision_Tetra-Tech_OCY21-908.pdf?rlkey=wx5ixo6wfx9ypygk3jjcoty4h&amp;dl=0"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dropbox.com/scl/fi/qshje4bodrtm2tha92k5k/_Noise-Ordinance-Comparison-Analysis-Table-3-15-24.xlsx?rlkey=jxxisaqujk6jevdq98jfg8f49&amp;dl=0"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www.ocfl.net/environment/noise.aspx"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B952B-5DCD-46B6-B6F5-46E566B9B3FB}"/>
              </a:ext>
            </a:extLst>
          </p:cNvPr>
          <p:cNvSpPr>
            <a:spLocks noGrp="1"/>
          </p:cNvSpPr>
          <p:nvPr>
            <p:ph type="ctrTitle"/>
          </p:nvPr>
        </p:nvSpPr>
        <p:spPr>
          <a:xfrm>
            <a:off x="381000" y="2971801"/>
            <a:ext cx="11125200" cy="1470025"/>
          </a:xfrm>
        </p:spPr>
        <p:txBody>
          <a:bodyPr/>
          <a:lstStyle/>
          <a:p>
            <a:br>
              <a:rPr lang="en-US" dirty="0"/>
            </a:br>
            <a:br>
              <a:rPr lang="en-US" dirty="0"/>
            </a:br>
            <a:r>
              <a:rPr lang="en-US" dirty="0"/>
              <a:t>Chapter 15, Article V</a:t>
            </a:r>
            <a:br>
              <a:rPr lang="en-US" dirty="0"/>
            </a:br>
            <a:br>
              <a:rPr lang="en-US" dirty="0"/>
            </a:br>
            <a:r>
              <a:rPr lang="en-US" dirty="0">
                <a:effectLst/>
                <a:latin typeface="Calibri" panose="020F0502020204030204" pitchFamily="34" charset="0"/>
                <a:ea typeface="Calibri" panose="020F0502020204030204" pitchFamily="34" charset="0"/>
                <a:cs typeface="Times New Roman" panose="02020603050405020304" pitchFamily="18" charset="0"/>
              </a:rPr>
              <a:t>NOISE POLLUTION CONTROL O</a:t>
            </a:r>
            <a:r>
              <a:rPr lang="en-US" dirty="0"/>
              <a:t>RDINANCE</a:t>
            </a:r>
            <a:br>
              <a:rPr lang="en-US" dirty="0"/>
            </a:br>
            <a:br>
              <a:rPr lang="en-US" dirty="0"/>
            </a:br>
            <a:r>
              <a:rPr lang="en-US" dirty="0"/>
              <a:t>Comprehensive Review Status Report</a:t>
            </a:r>
            <a:br>
              <a:rPr lang="en-US" dirty="0"/>
            </a:br>
            <a:r>
              <a:rPr lang="en-US" dirty="0"/>
              <a:t>Environmental Protection Commission</a:t>
            </a:r>
            <a:br>
              <a:rPr lang="en-US" dirty="0"/>
            </a:br>
            <a:br>
              <a:rPr lang="en-US" dirty="0">
                <a:highlight>
                  <a:srgbClr val="FFFF00"/>
                </a:highlight>
              </a:rPr>
            </a:br>
            <a:endParaRPr lang="en-US" dirty="0">
              <a:highlight>
                <a:srgbClr val="FFFF00"/>
              </a:highlight>
            </a:endParaRPr>
          </a:p>
        </p:txBody>
      </p:sp>
      <p:sp>
        <p:nvSpPr>
          <p:cNvPr id="3" name="Subtitle 2">
            <a:extLst>
              <a:ext uri="{FF2B5EF4-FFF2-40B4-BE49-F238E27FC236}">
                <a16:creationId xmlns:a16="http://schemas.microsoft.com/office/drawing/2014/main" id="{605B3AF7-69E3-47EA-A59A-9C593153007F}"/>
              </a:ext>
            </a:extLst>
          </p:cNvPr>
          <p:cNvSpPr>
            <a:spLocks noGrp="1"/>
          </p:cNvSpPr>
          <p:nvPr>
            <p:ph type="subTitle" idx="1"/>
          </p:nvPr>
        </p:nvSpPr>
        <p:spPr/>
        <p:txBody>
          <a:bodyPr/>
          <a:lstStyle/>
          <a:p>
            <a:r>
              <a:rPr lang="en-US" sz="2400" dirty="0"/>
              <a:t>Environmental Protection Division</a:t>
            </a:r>
          </a:p>
        </p:txBody>
      </p:sp>
      <p:sp>
        <p:nvSpPr>
          <p:cNvPr id="6148" name="Text Placeholder 3">
            <a:extLst>
              <a:ext uri="{FF2B5EF4-FFF2-40B4-BE49-F238E27FC236}">
                <a16:creationId xmlns:a16="http://schemas.microsoft.com/office/drawing/2014/main" id="{E7F25F2B-6773-4E56-A335-686B4F9D8D94}"/>
              </a:ext>
            </a:extLst>
          </p:cNvPr>
          <p:cNvSpPr>
            <a:spLocks noGrp="1"/>
          </p:cNvSpPr>
          <p:nvPr>
            <p:ph type="body" sz="quarter" idx="10"/>
          </p:nvPr>
        </p:nvSpPr>
        <p:spPr>
          <a:xfrm>
            <a:off x="2540000" y="5837254"/>
            <a:ext cx="7112000" cy="457200"/>
          </a:xfrm>
        </p:spPr>
        <p:txBody>
          <a:bodyPr/>
          <a:lstStyle/>
          <a:p>
            <a:r>
              <a:rPr lang="en-US" altLang="en-US" dirty="0"/>
              <a:t>May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4D5E-76AE-BB22-E826-287B52D48DBA}"/>
              </a:ext>
            </a:extLst>
          </p:cNvPr>
          <p:cNvSpPr>
            <a:spLocks noGrp="1"/>
          </p:cNvSpPr>
          <p:nvPr>
            <p:ph type="title"/>
          </p:nvPr>
        </p:nvSpPr>
        <p:spPr/>
        <p:txBody>
          <a:bodyPr/>
          <a:lstStyle/>
          <a:p>
            <a:r>
              <a:rPr lang="en-US" dirty="0"/>
              <a:t>Engagements and Activities</a:t>
            </a:r>
            <a:br>
              <a:rPr lang="en-US" dirty="0"/>
            </a:br>
            <a:r>
              <a:rPr lang="en-US" sz="2400" dirty="0"/>
              <a:t>Up-to-Date</a:t>
            </a:r>
          </a:p>
        </p:txBody>
      </p:sp>
      <p:sp>
        <p:nvSpPr>
          <p:cNvPr id="3" name="Content Placeholder 2">
            <a:extLst>
              <a:ext uri="{FF2B5EF4-FFF2-40B4-BE49-F238E27FC236}">
                <a16:creationId xmlns:a16="http://schemas.microsoft.com/office/drawing/2014/main" id="{C44D526B-41B2-D9AA-502B-26316E9FD759}"/>
              </a:ext>
            </a:extLst>
          </p:cNvPr>
          <p:cNvSpPr>
            <a:spLocks noGrp="1"/>
          </p:cNvSpPr>
          <p:nvPr>
            <p:ph idx="1"/>
          </p:nvPr>
        </p:nvSpPr>
        <p:spPr/>
        <p:txBody>
          <a:bodyPr/>
          <a:lstStyle/>
          <a:p>
            <a:r>
              <a:rPr lang="en-US" dirty="0"/>
              <a:t>Launched the Noise Pollution Control Ordinance Web page - First week of April. </a:t>
            </a:r>
          </a:p>
          <a:p>
            <a:r>
              <a:rPr lang="en-US" dirty="0"/>
              <a:t>Preliminary workshop with the Environmental Protection Commission (EPC) – March 27, 2024</a:t>
            </a:r>
          </a:p>
          <a:p>
            <a:r>
              <a:rPr lang="en-US" dirty="0"/>
              <a:t>EPD and OCSO meeting with the Consultant to discuss specific noise issues affecting the community – April 30, 2024</a:t>
            </a:r>
          </a:p>
        </p:txBody>
      </p:sp>
      <p:sp>
        <p:nvSpPr>
          <p:cNvPr id="4" name="Slide Number Placeholder 3">
            <a:extLst>
              <a:ext uri="{FF2B5EF4-FFF2-40B4-BE49-F238E27FC236}">
                <a16:creationId xmlns:a16="http://schemas.microsoft.com/office/drawing/2014/main" id="{163AC0D8-F704-7F2F-F6B1-BF3D5AB5F2AF}"/>
              </a:ext>
            </a:extLst>
          </p:cNvPr>
          <p:cNvSpPr txBox="1">
            <a:spLocks/>
          </p:cNvSpPr>
          <p:nvPr/>
        </p:nvSpPr>
        <p:spPr>
          <a:xfrm>
            <a:off x="11857723" y="6583363"/>
            <a:ext cx="384464" cy="277467"/>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914377">
              <a:defRPr/>
            </a:pPr>
            <a:fld id="{55A1D3F5-7686-4F52-8696-A75F6A0DB23F}" type="slidenum">
              <a:rPr lang="en-US" sz="1400">
                <a:solidFill>
                  <a:prstClr val="white"/>
                </a:solidFill>
              </a:rPr>
              <a:pPr defTabSz="914377">
                <a:defRPr/>
              </a:pPr>
              <a:t>10</a:t>
            </a:fld>
            <a:endParaRPr lang="en-US" sz="1400" dirty="0">
              <a:solidFill>
                <a:prstClr val="white"/>
              </a:solidFill>
            </a:endParaRPr>
          </a:p>
        </p:txBody>
      </p:sp>
    </p:spTree>
    <p:extLst>
      <p:ext uri="{BB962C8B-B14F-4D97-AF65-F5344CB8AC3E}">
        <p14:creationId xmlns:p14="http://schemas.microsoft.com/office/powerpoint/2010/main" val="86766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4D5E-76AE-BB22-E826-287B52D48DBA}"/>
              </a:ext>
            </a:extLst>
          </p:cNvPr>
          <p:cNvSpPr>
            <a:spLocks noGrp="1"/>
          </p:cNvSpPr>
          <p:nvPr>
            <p:ph type="title"/>
          </p:nvPr>
        </p:nvSpPr>
        <p:spPr/>
        <p:txBody>
          <a:bodyPr/>
          <a:lstStyle/>
          <a:p>
            <a:r>
              <a:rPr lang="en-US" dirty="0"/>
              <a:t>Engagements and Activities </a:t>
            </a:r>
            <a:br>
              <a:rPr lang="en-US" dirty="0"/>
            </a:br>
            <a:r>
              <a:rPr lang="en-US" sz="2400" dirty="0"/>
              <a:t>Future Dates</a:t>
            </a:r>
          </a:p>
        </p:txBody>
      </p:sp>
      <p:sp>
        <p:nvSpPr>
          <p:cNvPr id="3" name="Content Placeholder 2">
            <a:extLst>
              <a:ext uri="{FF2B5EF4-FFF2-40B4-BE49-F238E27FC236}">
                <a16:creationId xmlns:a16="http://schemas.microsoft.com/office/drawing/2014/main" id="{C44D526B-41B2-D9AA-502B-26316E9FD759}"/>
              </a:ext>
            </a:extLst>
          </p:cNvPr>
          <p:cNvSpPr>
            <a:spLocks noGrp="1"/>
          </p:cNvSpPr>
          <p:nvPr>
            <p:ph idx="1"/>
          </p:nvPr>
        </p:nvSpPr>
        <p:spPr/>
        <p:txBody>
          <a:bodyPr/>
          <a:lstStyle/>
          <a:p>
            <a:r>
              <a:rPr lang="en-US" dirty="0"/>
              <a:t>Work session update with the Environmental Protection Commission (EPC) – May 29, 2024</a:t>
            </a:r>
          </a:p>
          <a:p>
            <a:r>
              <a:rPr lang="en-US" dirty="0"/>
              <a:t>County Administrator meeting – June 6, 2024</a:t>
            </a:r>
          </a:p>
          <a:p>
            <a:r>
              <a:rPr lang="en-US" dirty="0"/>
              <a:t>LPA/P&amp;Z work session – June 20, 2024</a:t>
            </a:r>
          </a:p>
          <a:p>
            <a:r>
              <a:rPr lang="en-US" dirty="0"/>
              <a:t>BCC work session – August 29, 2024</a:t>
            </a:r>
          </a:p>
          <a:p>
            <a:r>
              <a:rPr lang="en-US" dirty="0"/>
              <a:t>Stakeholder website outreach – June through August 2024</a:t>
            </a:r>
          </a:p>
        </p:txBody>
      </p:sp>
      <p:sp>
        <p:nvSpPr>
          <p:cNvPr id="4" name="Slide Number Placeholder 3">
            <a:extLst>
              <a:ext uri="{FF2B5EF4-FFF2-40B4-BE49-F238E27FC236}">
                <a16:creationId xmlns:a16="http://schemas.microsoft.com/office/drawing/2014/main" id="{C9DEDD88-2803-3D8B-9FA0-503107698933}"/>
              </a:ext>
            </a:extLst>
          </p:cNvPr>
          <p:cNvSpPr txBox="1">
            <a:spLocks/>
          </p:cNvSpPr>
          <p:nvPr/>
        </p:nvSpPr>
        <p:spPr>
          <a:xfrm>
            <a:off x="11878989" y="6583363"/>
            <a:ext cx="384464" cy="277467"/>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914377">
              <a:defRPr/>
            </a:pPr>
            <a:fld id="{55A1D3F5-7686-4F52-8696-A75F6A0DB23F}" type="slidenum">
              <a:rPr lang="en-US" sz="1400">
                <a:solidFill>
                  <a:prstClr val="white"/>
                </a:solidFill>
              </a:rPr>
              <a:pPr defTabSz="914377">
                <a:defRPr/>
              </a:pPr>
              <a:t>11</a:t>
            </a:fld>
            <a:endParaRPr lang="en-US" sz="1400" dirty="0">
              <a:solidFill>
                <a:prstClr val="white"/>
              </a:solidFill>
            </a:endParaRPr>
          </a:p>
        </p:txBody>
      </p:sp>
    </p:spTree>
    <p:extLst>
      <p:ext uri="{BB962C8B-B14F-4D97-AF65-F5344CB8AC3E}">
        <p14:creationId xmlns:p14="http://schemas.microsoft.com/office/powerpoint/2010/main" val="495189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4D5E-76AE-BB22-E826-287B52D48DBA}"/>
              </a:ext>
            </a:extLst>
          </p:cNvPr>
          <p:cNvSpPr>
            <a:spLocks noGrp="1"/>
          </p:cNvSpPr>
          <p:nvPr>
            <p:ph type="title"/>
          </p:nvPr>
        </p:nvSpPr>
        <p:spPr/>
        <p:txBody>
          <a:bodyPr/>
          <a:lstStyle/>
          <a:p>
            <a:r>
              <a:rPr lang="en-US" dirty="0"/>
              <a:t>Phase 1 Results</a:t>
            </a:r>
            <a:br>
              <a:rPr lang="en-US" dirty="0"/>
            </a:br>
            <a:r>
              <a:rPr lang="en-US" sz="2400" dirty="0"/>
              <a:t>Tetra Tech/Grove Scientific</a:t>
            </a:r>
          </a:p>
        </p:txBody>
      </p:sp>
      <p:sp>
        <p:nvSpPr>
          <p:cNvPr id="3" name="Content Placeholder 2">
            <a:extLst>
              <a:ext uri="{FF2B5EF4-FFF2-40B4-BE49-F238E27FC236}">
                <a16:creationId xmlns:a16="http://schemas.microsoft.com/office/drawing/2014/main" id="{C44D526B-41B2-D9AA-502B-26316E9FD759}"/>
              </a:ext>
            </a:extLst>
          </p:cNvPr>
          <p:cNvSpPr>
            <a:spLocks noGrp="1"/>
          </p:cNvSpPr>
          <p:nvPr>
            <p:ph idx="1"/>
          </p:nvPr>
        </p:nvSpPr>
        <p:spPr>
          <a:xfrm>
            <a:off x="304800" y="1371600"/>
            <a:ext cx="11552080" cy="5334000"/>
          </a:xfrm>
        </p:spPr>
        <p:txBody>
          <a:bodyPr/>
          <a:lstStyle/>
          <a:p>
            <a:r>
              <a:rPr lang="en-US" dirty="0"/>
              <a:t>Task 1 – Evaluation of Sound Level Limits and Plainly Audible Standard</a:t>
            </a:r>
          </a:p>
          <a:p>
            <a:pPr lvl="1"/>
            <a:r>
              <a:rPr lang="en-US" dirty="0"/>
              <a:t>Orange County definition of “plainly audible” should be updated for the following reasons:</a:t>
            </a:r>
          </a:p>
          <a:p>
            <a:pPr lvl="2"/>
            <a:r>
              <a:rPr lang="en-US" dirty="0"/>
              <a:t>Consider current noise generating equipment</a:t>
            </a:r>
          </a:p>
          <a:p>
            <a:pPr lvl="2"/>
            <a:r>
              <a:rPr lang="en-US" dirty="0"/>
              <a:t>Simplify to be more of a “nuisance” decision by the reporting Officer</a:t>
            </a:r>
          </a:p>
          <a:p>
            <a:pPr lvl="2"/>
            <a:r>
              <a:rPr lang="en-US" dirty="0"/>
              <a:t>Make the measurement distances less ambiguous and thus more enforceable</a:t>
            </a:r>
          </a:p>
          <a:p>
            <a:pPr lvl="1"/>
            <a:r>
              <a:rPr lang="en-US" dirty="0"/>
              <a:t>Phase 1 Summary Memo was prepared for Orange County on March 15, 2024 (</a:t>
            </a:r>
            <a:r>
              <a:rPr lang="en-US" dirty="0">
                <a:solidFill>
                  <a:schemeClr val="accent6"/>
                </a:solidFill>
                <a:hlinkClick r:id="rId2">
                  <a:extLst>
                    <a:ext uri="{A12FA001-AC4F-418D-AE19-62706E023703}">
                      <ahyp:hlinkClr xmlns:ahyp="http://schemas.microsoft.com/office/drawing/2018/hyperlinkcolor" val="tx"/>
                    </a:ext>
                  </a:extLst>
                </a:hlinkClick>
              </a:rPr>
              <a:t>Phase I Summary Memo</a:t>
            </a:r>
            <a:r>
              <a:rPr lang="en-US" dirty="0"/>
              <a:t>)</a:t>
            </a:r>
          </a:p>
          <a:p>
            <a:pPr lvl="1"/>
            <a:r>
              <a:rPr lang="en-US" dirty="0"/>
              <a:t>Our recommendations to revise the “plainly audible” definition will be presented in Phase 2 of this project.</a:t>
            </a:r>
          </a:p>
          <a:p>
            <a:pPr marL="228595" lvl="1" indent="0">
              <a:buNone/>
            </a:pPr>
            <a:endParaRPr lang="en-US" dirty="0"/>
          </a:p>
        </p:txBody>
      </p:sp>
      <p:sp>
        <p:nvSpPr>
          <p:cNvPr id="4" name="Slide Number Placeholder 3">
            <a:extLst>
              <a:ext uri="{FF2B5EF4-FFF2-40B4-BE49-F238E27FC236}">
                <a16:creationId xmlns:a16="http://schemas.microsoft.com/office/drawing/2014/main" id="{06AB1DAF-A1DA-2AA0-B869-D275C4B355A0}"/>
              </a:ext>
            </a:extLst>
          </p:cNvPr>
          <p:cNvSpPr txBox="1">
            <a:spLocks/>
          </p:cNvSpPr>
          <p:nvPr/>
        </p:nvSpPr>
        <p:spPr>
          <a:xfrm>
            <a:off x="11858206" y="6583363"/>
            <a:ext cx="405247" cy="277467"/>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914377">
              <a:defRPr/>
            </a:pPr>
            <a:fld id="{55A1D3F5-7686-4F52-8696-A75F6A0DB23F}" type="slidenum">
              <a:rPr lang="en-US" sz="1400">
                <a:solidFill>
                  <a:prstClr val="white"/>
                </a:solidFill>
              </a:rPr>
              <a:pPr defTabSz="914377">
                <a:defRPr/>
              </a:pPr>
              <a:t>12</a:t>
            </a:fld>
            <a:endParaRPr lang="en-US" sz="1400" dirty="0">
              <a:solidFill>
                <a:prstClr val="white"/>
              </a:solidFill>
            </a:endParaRPr>
          </a:p>
        </p:txBody>
      </p:sp>
    </p:spTree>
    <p:extLst>
      <p:ext uri="{BB962C8B-B14F-4D97-AF65-F5344CB8AC3E}">
        <p14:creationId xmlns:p14="http://schemas.microsoft.com/office/powerpoint/2010/main" val="2583863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4D5E-76AE-BB22-E826-287B52D48DBA}"/>
              </a:ext>
            </a:extLst>
          </p:cNvPr>
          <p:cNvSpPr>
            <a:spLocks noGrp="1"/>
          </p:cNvSpPr>
          <p:nvPr>
            <p:ph type="title"/>
          </p:nvPr>
        </p:nvSpPr>
        <p:spPr/>
        <p:txBody>
          <a:bodyPr/>
          <a:lstStyle/>
          <a:p>
            <a:r>
              <a:rPr lang="en-US" dirty="0"/>
              <a:t>Phase 1 Results (Continued)</a:t>
            </a:r>
            <a:br>
              <a:rPr lang="en-US" dirty="0"/>
            </a:br>
            <a:r>
              <a:rPr lang="en-US" sz="2400" dirty="0"/>
              <a:t>Tetra Tech/Grove Scientific</a:t>
            </a:r>
          </a:p>
        </p:txBody>
      </p:sp>
      <p:sp>
        <p:nvSpPr>
          <p:cNvPr id="3" name="Content Placeholder 2">
            <a:extLst>
              <a:ext uri="{FF2B5EF4-FFF2-40B4-BE49-F238E27FC236}">
                <a16:creationId xmlns:a16="http://schemas.microsoft.com/office/drawing/2014/main" id="{C44D526B-41B2-D9AA-502B-26316E9FD759}"/>
              </a:ext>
            </a:extLst>
          </p:cNvPr>
          <p:cNvSpPr>
            <a:spLocks noGrp="1"/>
          </p:cNvSpPr>
          <p:nvPr>
            <p:ph idx="1"/>
          </p:nvPr>
        </p:nvSpPr>
        <p:spPr/>
        <p:txBody>
          <a:bodyPr/>
          <a:lstStyle/>
          <a:p>
            <a:pPr lvl="1"/>
            <a:r>
              <a:rPr lang="en-US" sz="3200" dirty="0"/>
              <a:t>Table 1: Maximum Allowable Sound Level Limits (pg. 6 of PowerPoint presentation)</a:t>
            </a:r>
          </a:p>
          <a:p>
            <a:pPr lvl="2"/>
            <a:r>
              <a:rPr lang="en-US" sz="2800" dirty="0"/>
              <a:t>Table 1 displays the maximum allowable sound level limits for noise sensitive zones and residential areas. </a:t>
            </a:r>
          </a:p>
          <a:p>
            <a:pPr lvl="2"/>
            <a:r>
              <a:rPr lang="en-US" sz="2800" dirty="0"/>
              <a:t>Orange County’s current noise ordinance does not specifically address other land use categories (such as industrial, commercial, etc.) for maximum allowable sound level limits using a sound level meter.</a:t>
            </a:r>
          </a:p>
          <a:p>
            <a:pPr lvl="2"/>
            <a:r>
              <a:rPr lang="en-US" sz="2800" dirty="0"/>
              <a:t>Noise limits will be recommended for a broader range of land uses in Phase 2, including special zoning districts, stadiums, and event venues, as identified by the County.</a:t>
            </a:r>
          </a:p>
        </p:txBody>
      </p:sp>
      <p:sp>
        <p:nvSpPr>
          <p:cNvPr id="4" name="Slide Number Placeholder 3">
            <a:extLst>
              <a:ext uri="{FF2B5EF4-FFF2-40B4-BE49-F238E27FC236}">
                <a16:creationId xmlns:a16="http://schemas.microsoft.com/office/drawing/2014/main" id="{7507D296-07BD-3B99-F7D5-FFA89BC1BBBE}"/>
              </a:ext>
            </a:extLst>
          </p:cNvPr>
          <p:cNvSpPr txBox="1">
            <a:spLocks/>
          </p:cNvSpPr>
          <p:nvPr/>
        </p:nvSpPr>
        <p:spPr>
          <a:xfrm>
            <a:off x="11857723" y="6583363"/>
            <a:ext cx="384464" cy="277467"/>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914377">
              <a:defRPr/>
            </a:pPr>
            <a:fld id="{55A1D3F5-7686-4F52-8696-A75F6A0DB23F}" type="slidenum">
              <a:rPr lang="en-US" sz="1400">
                <a:solidFill>
                  <a:prstClr val="white"/>
                </a:solidFill>
              </a:rPr>
              <a:pPr defTabSz="914377">
                <a:defRPr/>
              </a:pPr>
              <a:t>13</a:t>
            </a:fld>
            <a:endParaRPr lang="en-US" sz="1400" dirty="0">
              <a:solidFill>
                <a:prstClr val="white"/>
              </a:solidFill>
            </a:endParaRPr>
          </a:p>
        </p:txBody>
      </p:sp>
    </p:spTree>
    <p:extLst>
      <p:ext uri="{BB962C8B-B14F-4D97-AF65-F5344CB8AC3E}">
        <p14:creationId xmlns:p14="http://schemas.microsoft.com/office/powerpoint/2010/main" val="4117452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4D5E-76AE-BB22-E826-287B52D48DBA}"/>
              </a:ext>
            </a:extLst>
          </p:cNvPr>
          <p:cNvSpPr>
            <a:spLocks noGrp="1"/>
          </p:cNvSpPr>
          <p:nvPr>
            <p:ph type="title"/>
          </p:nvPr>
        </p:nvSpPr>
        <p:spPr/>
        <p:txBody>
          <a:bodyPr/>
          <a:lstStyle/>
          <a:p>
            <a:r>
              <a:rPr lang="en-US" dirty="0"/>
              <a:t>Phase 1 Results (Continued)</a:t>
            </a:r>
            <a:br>
              <a:rPr lang="en-US" dirty="0"/>
            </a:br>
            <a:r>
              <a:rPr lang="en-US" sz="2400" dirty="0"/>
              <a:t>Tetra Tech/Grove Scientific</a:t>
            </a:r>
          </a:p>
        </p:txBody>
      </p:sp>
      <p:sp>
        <p:nvSpPr>
          <p:cNvPr id="3" name="Content Placeholder 2">
            <a:extLst>
              <a:ext uri="{FF2B5EF4-FFF2-40B4-BE49-F238E27FC236}">
                <a16:creationId xmlns:a16="http://schemas.microsoft.com/office/drawing/2014/main" id="{C44D526B-41B2-D9AA-502B-26316E9FD759}"/>
              </a:ext>
            </a:extLst>
          </p:cNvPr>
          <p:cNvSpPr>
            <a:spLocks noGrp="1"/>
          </p:cNvSpPr>
          <p:nvPr>
            <p:ph idx="1"/>
          </p:nvPr>
        </p:nvSpPr>
        <p:spPr/>
        <p:txBody>
          <a:bodyPr/>
          <a:lstStyle/>
          <a:p>
            <a:pPr lvl="1"/>
            <a:r>
              <a:rPr lang="en-US" dirty="0"/>
              <a:t>Table 2: Plainly Audible Sound Level Limits (pg. 7 of PowerPoint presentation)</a:t>
            </a:r>
          </a:p>
          <a:p>
            <a:pPr lvl="2"/>
            <a:r>
              <a:rPr lang="en-US" sz="2200" dirty="0"/>
              <a:t>We will recommend revising Table 2 with additional land uses and to refine the sound measurement distances based on stakeholder and officer enforcement input in Phase 2. </a:t>
            </a:r>
          </a:p>
          <a:p>
            <a:pPr lvl="2"/>
            <a:r>
              <a:rPr lang="en-US" sz="2200" dirty="0"/>
              <a:t>The recommended increased land use categories in the noise limit Tables 1 and 2 should increase the focus on controlling noise from commercial or industrial developments close to residential uses.</a:t>
            </a:r>
          </a:p>
          <a:p>
            <a:pPr lvl="2"/>
            <a:r>
              <a:rPr lang="en-US" sz="2200" dirty="0"/>
              <a:t>Development review policy and potential zoning ordinance revisions to focus on additional buffers, barriers, and setbacks from anticipated noise generating uses will be recommended in Phase 2.</a:t>
            </a:r>
          </a:p>
          <a:p>
            <a:pPr lvl="2"/>
            <a:r>
              <a:rPr lang="en-US" sz="2200" dirty="0"/>
              <a:t>We will recommend a reduction of the 300-500 ft. “noise tolerant” measurement distances in Table 2 to the 50-150 ft. distances found in many of the current noise ordinances that were researched for Phase I. </a:t>
            </a:r>
          </a:p>
          <a:p>
            <a:pPr lvl="1"/>
            <a:endParaRPr lang="en-US" dirty="0"/>
          </a:p>
        </p:txBody>
      </p:sp>
      <p:sp>
        <p:nvSpPr>
          <p:cNvPr id="4" name="Slide Number Placeholder 3">
            <a:extLst>
              <a:ext uri="{FF2B5EF4-FFF2-40B4-BE49-F238E27FC236}">
                <a16:creationId xmlns:a16="http://schemas.microsoft.com/office/drawing/2014/main" id="{69A8A9D7-6D08-33D1-DCA0-04691C1A886C}"/>
              </a:ext>
            </a:extLst>
          </p:cNvPr>
          <p:cNvSpPr txBox="1">
            <a:spLocks/>
          </p:cNvSpPr>
          <p:nvPr/>
        </p:nvSpPr>
        <p:spPr>
          <a:xfrm>
            <a:off x="11857723" y="6583363"/>
            <a:ext cx="384464" cy="277467"/>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914377">
              <a:defRPr/>
            </a:pPr>
            <a:fld id="{55A1D3F5-7686-4F52-8696-A75F6A0DB23F}" type="slidenum">
              <a:rPr lang="en-US" sz="1400">
                <a:solidFill>
                  <a:prstClr val="white"/>
                </a:solidFill>
              </a:rPr>
              <a:pPr defTabSz="914377">
                <a:defRPr/>
              </a:pPr>
              <a:t>14</a:t>
            </a:fld>
            <a:endParaRPr lang="en-US" sz="1400" dirty="0">
              <a:solidFill>
                <a:prstClr val="white"/>
              </a:solidFill>
            </a:endParaRPr>
          </a:p>
        </p:txBody>
      </p:sp>
    </p:spTree>
    <p:extLst>
      <p:ext uri="{BB962C8B-B14F-4D97-AF65-F5344CB8AC3E}">
        <p14:creationId xmlns:p14="http://schemas.microsoft.com/office/powerpoint/2010/main" val="507697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4D5E-76AE-BB22-E826-287B52D48DBA}"/>
              </a:ext>
            </a:extLst>
          </p:cNvPr>
          <p:cNvSpPr>
            <a:spLocks noGrp="1"/>
          </p:cNvSpPr>
          <p:nvPr>
            <p:ph type="title"/>
          </p:nvPr>
        </p:nvSpPr>
        <p:spPr/>
        <p:txBody>
          <a:bodyPr/>
          <a:lstStyle/>
          <a:p>
            <a:r>
              <a:rPr lang="en-US" dirty="0"/>
              <a:t>Phase 1 Results (Continued)</a:t>
            </a:r>
            <a:br>
              <a:rPr lang="en-US" dirty="0"/>
            </a:br>
            <a:r>
              <a:rPr lang="en-US" sz="2400" dirty="0"/>
              <a:t>Tetra Tech/Grove Scientific</a:t>
            </a:r>
          </a:p>
        </p:txBody>
      </p:sp>
      <p:sp>
        <p:nvSpPr>
          <p:cNvPr id="3" name="Content Placeholder 2">
            <a:extLst>
              <a:ext uri="{FF2B5EF4-FFF2-40B4-BE49-F238E27FC236}">
                <a16:creationId xmlns:a16="http://schemas.microsoft.com/office/drawing/2014/main" id="{C44D526B-41B2-D9AA-502B-26316E9FD759}"/>
              </a:ext>
            </a:extLst>
          </p:cNvPr>
          <p:cNvSpPr>
            <a:spLocks noGrp="1"/>
          </p:cNvSpPr>
          <p:nvPr>
            <p:ph idx="1"/>
          </p:nvPr>
        </p:nvSpPr>
        <p:spPr/>
        <p:txBody>
          <a:bodyPr/>
          <a:lstStyle/>
          <a:p>
            <a:r>
              <a:rPr lang="en-US" sz="2000" dirty="0"/>
              <a:t>Task 2 – Noise Ordinance Comparison Table</a:t>
            </a:r>
          </a:p>
          <a:p>
            <a:pPr lvl="1"/>
            <a:r>
              <a:rPr lang="en-US" sz="1900" dirty="0"/>
              <a:t>We compared the current Orange County noise ordinance with seven local and similar sized Florida communities (See link for Table: </a:t>
            </a:r>
            <a:r>
              <a:rPr lang="en-US" sz="1900" dirty="0">
                <a:solidFill>
                  <a:srgbClr val="00B0F0"/>
                </a:solidFill>
                <a:hlinkClick r:id="rId3">
                  <a:extLst>
                    <a:ext uri="{A12FA001-AC4F-418D-AE19-62706E023703}">
                      <ahyp:hlinkClr xmlns:ahyp="http://schemas.microsoft.com/office/drawing/2018/hyperlinkcolor" val="tx"/>
                    </a:ext>
                  </a:extLst>
                </a:hlinkClick>
              </a:rPr>
              <a:t>Noise Ordinance Comparison Analysis</a:t>
            </a:r>
            <a:r>
              <a:rPr lang="en-US" sz="1900" dirty="0"/>
              <a:t>).</a:t>
            </a:r>
          </a:p>
          <a:p>
            <a:pPr lvl="1"/>
            <a:r>
              <a:rPr lang="en-US" sz="1900" dirty="0"/>
              <a:t>We offer the following observations on the comparison: </a:t>
            </a:r>
          </a:p>
          <a:p>
            <a:pPr lvl="2"/>
            <a:r>
              <a:rPr lang="en-US" sz="1900" dirty="0"/>
              <a:t>The County’s ordinance is lacking noise limits from sources within the varying land uses; </a:t>
            </a:r>
          </a:p>
          <a:p>
            <a:pPr lvl="2"/>
            <a:r>
              <a:rPr lang="en-US" sz="1900" dirty="0"/>
              <a:t>Plainly audible noise measurement distances can be reduced, and the definition simplified to ease enforcement;</a:t>
            </a:r>
          </a:p>
          <a:p>
            <a:pPr lvl="2"/>
            <a:r>
              <a:rPr lang="en-US" sz="1900" dirty="0"/>
              <a:t>Update the definition of “sound level meter”;</a:t>
            </a:r>
          </a:p>
          <a:p>
            <a:pPr lvl="2"/>
            <a:r>
              <a:rPr lang="en-US" sz="1900" dirty="0"/>
              <a:t>Special zoning districts, stadiums, and event venues need to be refined by the County and added noise limits accordingly; </a:t>
            </a:r>
          </a:p>
          <a:p>
            <a:pPr lvl="2"/>
            <a:r>
              <a:rPr lang="en-US" sz="1900" dirty="0"/>
              <a:t>Special districts need to be identified by the County, if any, and related noise limits added to the ordinance; </a:t>
            </a:r>
          </a:p>
          <a:p>
            <a:pPr lvl="2"/>
            <a:r>
              <a:rPr lang="en-US" sz="1900" dirty="0"/>
              <a:t>Lawn, or other property maintenance, noise generating equipment limits should be added to the ordinance; </a:t>
            </a:r>
          </a:p>
          <a:p>
            <a:pPr lvl="2">
              <a:buFont typeface="Wingdings" panose="05000000000000000000" pitchFamily="2" charset="2"/>
              <a:buChar char="v"/>
            </a:pPr>
            <a:r>
              <a:rPr lang="en-US" sz="1900" dirty="0"/>
              <a:t>Assumption that airport zones and vehicle noise limits, regulated by other laws, are not to be considered within the County ordinance. </a:t>
            </a:r>
          </a:p>
          <a:p>
            <a:pPr marL="457189" lvl="2" indent="0">
              <a:buNone/>
            </a:pPr>
            <a:endParaRPr lang="en-US" sz="2000"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4DC78741-7417-3939-558F-21318DB540FB}"/>
              </a:ext>
            </a:extLst>
          </p:cNvPr>
          <p:cNvSpPr txBox="1">
            <a:spLocks/>
          </p:cNvSpPr>
          <p:nvPr/>
        </p:nvSpPr>
        <p:spPr>
          <a:xfrm>
            <a:off x="11857723" y="6583363"/>
            <a:ext cx="384464" cy="277467"/>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914377">
              <a:defRPr/>
            </a:pPr>
            <a:fld id="{55A1D3F5-7686-4F52-8696-A75F6A0DB23F}" type="slidenum">
              <a:rPr lang="en-US" sz="1400">
                <a:solidFill>
                  <a:prstClr val="white"/>
                </a:solidFill>
              </a:rPr>
              <a:pPr defTabSz="914377">
                <a:defRPr/>
              </a:pPr>
              <a:t>15</a:t>
            </a:fld>
            <a:endParaRPr lang="en-US" sz="1400" dirty="0">
              <a:solidFill>
                <a:prstClr val="white"/>
              </a:solidFill>
            </a:endParaRPr>
          </a:p>
        </p:txBody>
      </p:sp>
    </p:spTree>
    <p:extLst>
      <p:ext uri="{BB962C8B-B14F-4D97-AF65-F5344CB8AC3E}">
        <p14:creationId xmlns:p14="http://schemas.microsoft.com/office/powerpoint/2010/main" val="271105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4D5E-76AE-BB22-E826-287B52D48DBA}"/>
              </a:ext>
            </a:extLst>
          </p:cNvPr>
          <p:cNvSpPr>
            <a:spLocks noGrp="1"/>
          </p:cNvSpPr>
          <p:nvPr>
            <p:ph type="title"/>
          </p:nvPr>
        </p:nvSpPr>
        <p:spPr/>
        <p:txBody>
          <a:bodyPr/>
          <a:lstStyle/>
          <a:p>
            <a:r>
              <a:rPr lang="en-US" dirty="0"/>
              <a:t>Phase 2 Approach</a:t>
            </a:r>
            <a:br>
              <a:rPr lang="en-US" dirty="0"/>
            </a:br>
            <a:r>
              <a:rPr lang="en-US" sz="2400" dirty="0"/>
              <a:t>Tetra Tech/Grove Scientific</a:t>
            </a:r>
          </a:p>
        </p:txBody>
      </p:sp>
      <p:sp>
        <p:nvSpPr>
          <p:cNvPr id="3" name="Content Placeholder 2">
            <a:extLst>
              <a:ext uri="{FF2B5EF4-FFF2-40B4-BE49-F238E27FC236}">
                <a16:creationId xmlns:a16="http://schemas.microsoft.com/office/drawing/2014/main" id="{C44D526B-41B2-D9AA-502B-26316E9FD759}"/>
              </a:ext>
            </a:extLst>
          </p:cNvPr>
          <p:cNvSpPr>
            <a:spLocks noGrp="1"/>
          </p:cNvSpPr>
          <p:nvPr>
            <p:ph idx="1"/>
          </p:nvPr>
        </p:nvSpPr>
        <p:spPr/>
        <p:txBody>
          <a:bodyPr/>
          <a:lstStyle/>
          <a:p>
            <a:r>
              <a:rPr lang="en-US" sz="2800" dirty="0"/>
              <a:t>Task 1 – Enforcement Procedures and Penalties</a:t>
            </a:r>
          </a:p>
          <a:p>
            <a:pPr lvl="1"/>
            <a:r>
              <a:rPr lang="en-US" sz="2400" dirty="0"/>
              <a:t>Review the enforcement procedures for noise violations, including the issuance of warnings and citations. Assess the effectiveness of these procedures in resolving complaints.</a:t>
            </a:r>
          </a:p>
          <a:p>
            <a:pPr lvl="1"/>
            <a:r>
              <a:rPr lang="en-US" sz="2400" dirty="0"/>
              <a:t>Examine the penalties for noise ordinance violations and consider adjustments or increased penalty amounts if needed. Collate the enforcement and penalty data into a comparison table.</a:t>
            </a:r>
          </a:p>
          <a:p>
            <a:pPr lvl="1"/>
            <a:r>
              <a:rPr lang="en-US" sz="2400" dirty="0"/>
              <a:t>Identify potential areas for improvement and recommend changes.</a:t>
            </a:r>
          </a:p>
          <a:p>
            <a:r>
              <a:rPr lang="en-US" sz="2800" dirty="0"/>
              <a:t>Task 2 – Code Exemptions and Variances</a:t>
            </a:r>
          </a:p>
          <a:p>
            <a:pPr lvl="1"/>
            <a:r>
              <a:rPr lang="en-US" sz="2400" dirty="0"/>
              <a:t>Evaluate the existing exemptions in the noise ordinance and compare them to variance procedures, identifying potential areas for improvement.</a:t>
            </a:r>
          </a:p>
          <a:p>
            <a:pPr lvl="1"/>
            <a:r>
              <a:rPr lang="en-US" sz="2400" dirty="0"/>
              <a:t>Determine the necessity and appropriateness of each code exemption and recommend changes if necessary.</a:t>
            </a:r>
          </a:p>
        </p:txBody>
      </p:sp>
      <p:sp>
        <p:nvSpPr>
          <p:cNvPr id="4" name="Slide Number Placeholder 3">
            <a:extLst>
              <a:ext uri="{FF2B5EF4-FFF2-40B4-BE49-F238E27FC236}">
                <a16:creationId xmlns:a16="http://schemas.microsoft.com/office/drawing/2014/main" id="{BC46B2B5-8EDD-4C35-814B-AFDF013243F1}"/>
              </a:ext>
            </a:extLst>
          </p:cNvPr>
          <p:cNvSpPr txBox="1">
            <a:spLocks/>
          </p:cNvSpPr>
          <p:nvPr/>
        </p:nvSpPr>
        <p:spPr>
          <a:xfrm>
            <a:off x="11857964" y="6583363"/>
            <a:ext cx="394855" cy="277467"/>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914377">
              <a:defRPr/>
            </a:pPr>
            <a:fld id="{55A1D3F5-7686-4F52-8696-A75F6A0DB23F}" type="slidenum">
              <a:rPr lang="en-US" sz="1400">
                <a:solidFill>
                  <a:prstClr val="white"/>
                </a:solidFill>
              </a:rPr>
              <a:pPr defTabSz="914377">
                <a:defRPr/>
              </a:pPr>
              <a:t>16</a:t>
            </a:fld>
            <a:endParaRPr lang="en-US" sz="1400" dirty="0">
              <a:solidFill>
                <a:prstClr val="white"/>
              </a:solidFill>
            </a:endParaRPr>
          </a:p>
        </p:txBody>
      </p:sp>
    </p:spTree>
    <p:extLst>
      <p:ext uri="{BB962C8B-B14F-4D97-AF65-F5344CB8AC3E}">
        <p14:creationId xmlns:p14="http://schemas.microsoft.com/office/powerpoint/2010/main" val="955104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4D5E-76AE-BB22-E826-287B52D48DBA}"/>
              </a:ext>
            </a:extLst>
          </p:cNvPr>
          <p:cNvSpPr>
            <a:spLocks noGrp="1"/>
          </p:cNvSpPr>
          <p:nvPr>
            <p:ph type="title"/>
          </p:nvPr>
        </p:nvSpPr>
        <p:spPr/>
        <p:txBody>
          <a:bodyPr/>
          <a:lstStyle/>
          <a:p>
            <a:r>
              <a:rPr lang="en-US" dirty="0"/>
              <a:t>Phase 2 Approach (Continued)</a:t>
            </a:r>
            <a:br>
              <a:rPr lang="en-US" dirty="0"/>
            </a:br>
            <a:r>
              <a:rPr lang="en-US" sz="2400" dirty="0"/>
              <a:t>Tetra Tech/Grove Scientific</a:t>
            </a:r>
          </a:p>
        </p:txBody>
      </p:sp>
      <p:sp>
        <p:nvSpPr>
          <p:cNvPr id="3" name="Content Placeholder 2">
            <a:extLst>
              <a:ext uri="{FF2B5EF4-FFF2-40B4-BE49-F238E27FC236}">
                <a16:creationId xmlns:a16="http://schemas.microsoft.com/office/drawing/2014/main" id="{C44D526B-41B2-D9AA-502B-26316E9FD759}"/>
              </a:ext>
            </a:extLst>
          </p:cNvPr>
          <p:cNvSpPr>
            <a:spLocks noGrp="1"/>
          </p:cNvSpPr>
          <p:nvPr>
            <p:ph idx="1"/>
          </p:nvPr>
        </p:nvSpPr>
        <p:spPr/>
        <p:txBody>
          <a:bodyPr/>
          <a:lstStyle/>
          <a:p>
            <a:r>
              <a:rPr lang="en-US" sz="2800" dirty="0"/>
              <a:t>Task 3 – Legally Defensible Measurement for Plainly Audible Standard </a:t>
            </a:r>
          </a:p>
          <a:p>
            <a:pPr lvl="1"/>
            <a:r>
              <a:rPr lang="en-US" sz="2700" dirty="0"/>
              <a:t>Propose a legally defensible method for measuring the distance for the plainly audible standard, considering best practices and legal requirements.</a:t>
            </a:r>
          </a:p>
          <a:p>
            <a:pPr lvl="1"/>
            <a:r>
              <a:rPr lang="en-US" sz="2700" dirty="0"/>
              <a:t>Suggest modifications to the current code language to explicitly address the methodology for distance measurement.</a:t>
            </a:r>
          </a:p>
          <a:p>
            <a:pPr lvl="1"/>
            <a:r>
              <a:rPr lang="en-US" sz="2700" dirty="0"/>
              <a:t>Interview Orange County Sheriff's Office (OCSO) General Counsel and Sector Captains who enforce the noise laws to elicit ideas for improvements.</a:t>
            </a:r>
          </a:p>
          <a:p>
            <a:pPr lvl="1"/>
            <a:r>
              <a:rPr lang="en-US" sz="2700" dirty="0"/>
              <a:t>Work with Austin Moore, General Counsel’s office to update and simplify the 2015 Legal Bulletin for Enforcement of Noise Complaints (optional development of Standard Operating Procedure in place of a legal bulletin).</a:t>
            </a:r>
          </a:p>
        </p:txBody>
      </p:sp>
      <p:sp>
        <p:nvSpPr>
          <p:cNvPr id="4" name="Slide Number Placeholder 3">
            <a:extLst>
              <a:ext uri="{FF2B5EF4-FFF2-40B4-BE49-F238E27FC236}">
                <a16:creationId xmlns:a16="http://schemas.microsoft.com/office/drawing/2014/main" id="{1CFB6A16-9561-08FB-8FD7-57035A87697E}"/>
              </a:ext>
            </a:extLst>
          </p:cNvPr>
          <p:cNvSpPr txBox="1">
            <a:spLocks/>
          </p:cNvSpPr>
          <p:nvPr/>
        </p:nvSpPr>
        <p:spPr>
          <a:xfrm>
            <a:off x="11857723" y="6583363"/>
            <a:ext cx="384464" cy="277467"/>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914377">
              <a:defRPr/>
            </a:pPr>
            <a:fld id="{55A1D3F5-7686-4F52-8696-A75F6A0DB23F}" type="slidenum">
              <a:rPr lang="en-US" sz="1400">
                <a:solidFill>
                  <a:prstClr val="white"/>
                </a:solidFill>
              </a:rPr>
              <a:pPr defTabSz="914377">
                <a:defRPr/>
              </a:pPr>
              <a:t>17</a:t>
            </a:fld>
            <a:endParaRPr lang="en-US" sz="1400" dirty="0">
              <a:solidFill>
                <a:prstClr val="white"/>
              </a:solidFill>
            </a:endParaRPr>
          </a:p>
        </p:txBody>
      </p:sp>
    </p:spTree>
    <p:extLst>
      <p:ext uri="{BB962C8B-B14F-4D97-AF65-F5344CB8AC3E}">
        <p14:creationId xmlns:p14="http://schemas.microsoft.com/office/powerpoint/2010/main" val="1148058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4D5E-76AE-BB22-E826-287B52D48DBA}"/>
              </a:ext>
            </a:extLst>
          </p:cNvPr>
          <p:cNvSpPr>
            <a:spLocks noGrp="1"/>
          </p:cNvSpPr>
          <p:nvPr>
            <p:ph type="title"/>
          </p:nvPr>
        </p:nvSpPr>
        <p:spPr/>
        <p:txBody>
          <a:bodyPr/>
          <a:lstStyle/>
          <a:p>
            <a:r>
              <a:rPr lang="en-US" dirty="0"/>
              <a:t>Phase 2 Approach (Continued)</a:t>
            </a:r>
            <a:br>
              <a:rPr lang="en-US" dirty="0"/>
            </a:br>
            <a:r>
              <a:rPr lang="en-US" sz="2400" dirty="0"/>
              <a:t>Tetra Tech/Grove Scientific</a:t>
            </a:r>
          </a:p>
        </p:txBody>
      </p:sp>
      <p:sp>
        <p:nvSpPr>
          <p:cNvPr id="3" name="Content Placeholder 2">
            <a:extLst>
              <a:ext uri="{FF2B5EF4-FFF2-40B4-BE49-F238E27FC236}">
                <a16:creationId xmlns:a16="http://schemas.microsoft.com/office/drawing/2014/main" id="{C44D526B-41B2-D9AA-502B-26316E9FD759}"/>
              </a:ext>
            </a:extLst>
          </p:cNvPr>
          <p:cNvSpPr>
            <a:spLocks noGrp="1"/>
          </p:cNvSpPr>
          <p:nvPr>
            <p:ph idx="1"/>
          </p:nvPr>
        </p:nvSpPr>
        <p:spPr>
          <a:xfrm>
            <a:off x="304799" y="1371600"/>
            <a:ext cx="8445795" cy="5334000"/>
          </a:xfrm>
        </p:spPr>
        <p:txBody>
          <a:bodyPr/>
          <a:lstStyle/>
          <a:p>
            <a:r>
              <a:rPr lang="en-US" sz="2800" dirty="0"/>
              <a:t>Task 4 – Stakeholder Engagement</a:t>
            </a:r>
          </a:p>
          <a:p>
            <a:pPr lvl="1"/>
            <a:r>
              <a:rPr lang="en-US" sz="2400" dirty="0"/>
              <a:t>Plan and conduct stakeholder meetings to gather input and feedback on the evaluation findings and proposed code revisions and. An interfacing website for public engagement has been developed (</a:t>
            </a:r>
            <a:r>
              <a:rPr lang="en-US" sz="2400" b="1" dirty="0"/>
              <a:t>See website link in picture to the right</a:t>
            </a:r>
            <a:r>
              <a:rPr lang="en-US" sz="3200" dirty="0"/>
              <a:t>). </a:t>
            </a:r>
            <a:endParaRPr lang="en-US" sz="2400" dirty="0"/>
          </a:p>
          <a:p>
            <a:pPr lvl="1"/>
            <a:r>
              <a:rPr lang="en-US" sz="2400" dirty="0"/>
              <a:t>Collaborate with the OCSO, Environmental Protection Division (EPD), Code Compliance and Orange County Attorney’s Office in the evaluation process. Technical expertise assistance will also be provided at 2-4 internal board meetings.</a:t>
            </a:r>
          </a:p>
          <a:p>
            <a:r>
              <a:rPr lang="en-US" sz="2800" dirty="0"/>
              <a:t>Task 5 – Recommendations and Draft Code Revisions</a:t>
            </a:r>
          </a:p>
          <a:p>
            <a:pPr lvl="1"/>
            <a:r>
              <a:rPr lang="en-US" sz="2400" dirty="0"/>
              <a:t>Provide recommendations based on the evaluation findings and stakeholder input.</a:t>
            </a:r>
          </a:p>
          <a:p>
            <a:pPr marL="228595" lvl="1" indent="0">
              <a:buNone/>
            </a:pPr>
            <a:endParaRPr lang="en-US" sz="2400" dirty="0"/>
          </a:p>
        </p:txBody>
      </p:sp>
      <p:pic>
        <p:nvPicPr>
          <p:cNvPr id="7" name="Picture 6">
            <a:extLst>
              <a:ext uri="{FF2B5EF4-FFF2-40B4-BE49-F238E27FC236}">
                <a16:creationId xmlns:a16="http://schemas.microsoft.com/office/drawing/2014/main" id="{2498B5ED-5D57-BA97-0393-FDB5D71901A9}"/>
              </a:ext>
            </a:extLst>
          </p:cNvPr>
          <p:cNvPicPr>
            <a:picLocks noChangeAspect="1"/>
          </p:cNvPicPr>
          <p:nvPr/>
        </p:nvPicPr>
        <p:blipFill>
          <a:blip r:embed="rId3"/>
          <a:stretch>
            <a:fillRect/>
          </a:stretch>
        </p:blipFill>
        <p:spPr>
          <a:xfrm>
            <a:off x="8641603" y="2119365"/>
            <a:ext cx="3413453" cy="3367035"/>
          </a:xfrm>
          <a:prstGeom prst="rect">
            <a:avLst/>
          </a:prstGeom>
        </p:spPr>
      </p:pic>
      <p:sp>
        <p:nvSpPr>
          <p:cNvPr id="8" name="TextBox 7">
            <a:extLst>
              <a:ext uri="{FF2B5EF4-FFF2-40B4-BE49-F238E27FC236}">
                <a16:creationId xmlns:a16="http://schemas.microsoft.com/office/drawing/2014/main" id="{4D60D62B-BFBB-9425-1272-0BDB0BFF627C}"/>
              </a:ext>
            </a:extLst>
          </p:cNvPr>
          <p:cNvSpPr txBox="1"/>
          <p:nvPr/>
        </p:nvSpPr>
        <p:spPr>
          <a:xfrm>
            <a:off x="8551718" y="5503089"/>
            <a:ext cx="3503338" cy="261610"/>
          </a:xfrm>
          <a:prstGeom prst="rect">
            <a:avLst/>
          </a:prstGeom>
          <a:noFill/>
        </p:spPr>
        <p:txBody>
          <a:bodyPr wrap="square" rtlCol="0">
            <a:spAutoFit/>
          </a:bodyPr>
          <a:lstStyle/>
          <a:p>
            <a:pPr algn="ctr"/>
            <a:r>
              <a:rPr lang="en-US" sz="1100" b="1" dirty="0">
                <a:solidFill>
                  <a:srgbClr val="00B0F0"/>
                </a:solidFill>
                <a:hlinkClick r:id="rId4">
                  <a:extLst>
                    <a:ext uri="{A12FA001-AC4F-418D-AE19-62706E023703}">
                      <ahyp:hlinkClr xmlns:ahyp="http://schemas.microsoft.com/office/drawing/2018/hyperlinkcolor" val="tx"/>
                    </a:ext>
                  </a:extLst>
                </a:hlinkClick>
              </a:rPr>
              <a:t>https://www.ocfl.net/environment/noise.aspx</a:t>
            </a:r>
            <a:endParaRPr lang="en-US" sz="1100" b="1" dirty="0">
              <a:solidFill>
                <a:srgbClr val="00B0F0"/>
              </a:solidFill>
            </a:endParaRPr>
          </a:p>
        </p:txBody>
      </p:sp>
      <p:sp>
        <p:nvSpPr>
          <p:cNvPr id="9" name="Slide Number Placeholder 3">
            <a:extLst>
              <a:ext uri="{FF2B5EF4-FFF2-40B4-BE49-F238E27FC236}">
                <a16:creationId xmlns:a16="http://schemas.microsoft.com/office/drawing/2014/main" id="{F43F8FB2-CB30-8188-56AF-C6684F7A5B0F}"/>
              </a:ext>
            </a:extLst>
          </p:cNvPr>
          <p:cNvSpPr txBox="1">
            <a:spLocks/>
          </p:cNvSpPr>
          <p:nvPr/>
        </p:nvSpPr>
        <p:spPr>
          <a:xfrm>
            <a:off x="11857723" y="6583363"/>
            <a:ext cx="384464" cy="277467"/>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914377">
              <a:defRPr/>
            </a:pPr>
            <a:fld id="{55A1D3F5-7686-4F52-8696-A75F6A0DB23F}" type="slidenum">
              <a:rPr lang="en-US" sz="1400">
                <a:solidFill>
                  <a:prstClr val="white"/>
                </a:solidFill>
              </a:rPr>
              <a:pPr defTabSz="914377">
                <a:defRPr/>
              </a:pPr>
              <a:t>18</a:t>
            </a:fld>
            <a:endParaRPr lang="en-US" sz="1400" dirty="0">
              <a:solidFill>
                <a:prstClr val="white"/>
              </a:solidFill>
            </a:endParaRPr>
          </a:p>
        </p:txBody>
      </p:sp>
    </p:spTree>
    <p:extLst>
      <p:ext uri="{BB962C8B-B14F-4D97-AF65-F5344CB8AC3E}">
        <p14:creationId xmlns:p14="http://schemas.microsoft.com/office/powerpoint/2010/main" val="2092173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4D5E-76AE-BB22-E826-287B52D48DBA}"/>
              </a:ext>
            </a:extLst>
          </p:cNvPr>
          <p:cNvSpPr>
            <a:spLocks noGrp="1"/>
          </p:cNvSpPr>
          <p:nvPr>
            <p:ph type="title"/>
          </p:nvPr>
        </p:nvSpPr>
        <p:spPr/>
        <p:txBody>
          <a:bodyPr/>
          <a:lstStyle/>
          <a:p>
            <a:r>
              <a:rPr lang="en-US" dirty="0"/>
              <a:t>Summary</a:t>
            </a:r>
            <a:br>
              <a:rPr lang="en-US" dirty="0"/>
            </a:br>
            <a:endParaRPr lang="en-US" sz="2400" dirty="0"/>
          </a:p>
        </p:txBody>
      </p:sp>
      <p:sp>
        <p:nvSpPr>
          <p:cNvPr id="3" name="Content Placeholder 2">
            <a:extLst>
              <a:ext uri="{FF2B5EF4-FFF2-40B4-BE49-F238E27FC236}">
                <a16:creationId xmlns:a16="http://schemas.microsoft.com/office/drawing/2014/main" id="{C44D526B-41B2-D9AA-502B-26316E9FD759}"/>
              </a:ext>
            </a:extLst>
          </p:cNvPr>
          <p:cNvSpPr>
            <a:spLocks noGrp="1"/>
          </p:cNvSpPr>
          <p:nvPr>
            <p:ph idx="1"/>
          </p:nvPr>
        </p:nvSpPr>
        <p:spPr/>
        <p:txBody>
          <a:bodyPr/>
          <a:lstStyle/>
          <a:p>
            <a:pPr marL="228594" marR="0" lvl="0" indent="-228594" algn="l" defTabSz="914400" rtl="0" eaLnBrk="0" fontAlgn="base" latinLnBrk="0" hangingPunct="0">
              <a:lnSpc>
                <a:spcPct val="100000"/>
              </a:lnSpc>
              <a:spcBef>
                <a:spcPts val="600"/>
              </a:spcBef>
              <a:spcAft>
                <a:spcPct val="0"/>
              </a:spcAft>
              <a:buClr>
                <a:prstClr val="white"/>
              </a:buClr>
              <a:buSzTx/>
              <a:buFont typeface="Wingdings" panose="05000000000000000000" pitchFamily="2" charset="2"/>
              <a:buChar char="§"/>
              <a:tabLst/>
              <a:defRPr/>
            </a:pPr>
            <a:r>
              <a:rPr kumimoji="0" lang="en-US" sz="3200" b="1" i="0" u="none" strike="noStrike" kern="1200" cap="none" spc="0" normalizeH="0" baseline="0" noProof="0" dirty="0">
                <a:ln>
                  <a:noFill/>
                </a:ln>
                <a:solidFill>
                  <a:prstClr val="white"/>
                </a:solidFill>
                <a:effectLst/>
                <a:uLnTx/>
                <a:uFillTx/>
                <a:latin typeface="Calibri"/>
                <a:ea typeface="Verdana" pitchFamily="34" charset="0"/>
              </a:rPr>
              <a:t>Comments or suggestions from EPC</a:t>
            </a:r>
          </a:p>
          <a:p>
            <a:pPr marL="228594" marR="0" lvl="0" indent="-228594" algn="l" defTabSz="914400" rtl="0" eaLnBrk="0" fontAlgn="base" latinLnBrk="0" hangingPunct="0">
              <a:lnSpc>
                <a:spcPct val="100000"/>
              </a:lnSpc>
              <a:spcBef>
                <a:spcPts val="600"/>
              </a:spcBef>
              <a:spcAft>
                <a:spcPct val="0"/>
              </a:spcAft>
              <a:buClr>
                <a:prstClr val="white"/>
              </a:buClr>
              <a:buSzTx/>
              <a:buFont typeface="Wingdings" panose="05000000000000000000" pitchFamily="2" charset="2"/>
              <a:buChar char="§"/>
              <a:tabLst/>
              <a:defRPr/>
            </a:pPr>
            <a:r>
              <a:rPr kumimoji="0" lang="en-US" sz="3200" b="1" i="0" u="none" strike="noStrike" kern="1200" cap="none" spc="0" normalizeH="0" baseline="0" noProof="0" dirty="0">
                <a:ln>
                  <a:noFill/>
                </a:ln>
                <a:solidFill>
                  <a:prstClr val="white"/>
                </a:solidFill>
                <a:effectLst/>
                <a:uLnTx/>
                <a:uFillTx/>
                <a:latin typeface="Calibri"/>
                <a:ea typeface="Verdana" pitchFamily="34" charset="0"/>
              </a:rPr>
              <a:t>No action is requested from EPC currently</a:t>
            </a:r>
          </a:p>
          <a:p>
            <a:r>
              <a:rPr lang="en-US" dirty="0"/>
              <a:t>EPD will return to this Commission to present the results of Phase 2 of the comprehensive review and a draft ordinance for your review and recommendations.</a:t>
            </a:r>
          </a:p>
        </p:txBody>
      </p:sp>
      <p:sp>
        <p:nvSpPr>
          <p:cNvPr id="4" name="Slide Number Placeholder 3">
            <a:extLst>
              <a:ext uri="{FF2B5EF4-FFF2-40B4-BE49-F238E27FC236}">
                <a16:creationId xmlns:a16="http://schemas.microsoft.com/office/drawing/2014/main" id="{C6FC7C7F-9ED3-9ADC-0123-C29952193AC4}"/>
              </a:ext>
            </a:extLst>
          </p:cNvPr>
          <p:cNvSpPr txBox="1">
            <a:spLocks/>
          </p:cNvSpPr>
          <p:nvPr/>
        </p:nvSpPr>
        <p:spPr>
          <a:xfrm>
            <a:off x="11858207" y="6583363"/>
            <a:ext cx="405246" cy="277467"/>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914377">
              <a:defRPr/>
            </a:pPr>
            <a:fld id="{55A1D3F5-7686-4F52-8696-A75F6A0DB23F}" type="slidenum">
              <a:rPr lang="en-US" sz="1400">
                <a:solidFill>
                  <a:prstClr val="white"/>
                </a:solidFill>
              </a:rPr>
              <a:pPr defTabSz="914377">
                <a:defRPr/>
              </a:pPr>
              <a:t>19</a:t>
            </a:fld>
            <a:endParaRPr lang="en-US" sz="1400" dirty="0">
              <a:solidFill>
                <a:prstClr val="white"/>
              </a:solidFill>
            </a:endParaRPr>
          </a:p>
        </p:txBody>
      </p:sp>
    </p:spTree>
    <p:extLst>
      <p:ext uri="{BB962C8B-B14F-4D97-AF65-F5344CB8AC3E}">
        <p14:creationId xmlns:p14="http://schemas.microsoft.com/office/powerpoint/2010/main" val="2293674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C9B86D-BAAD-6A14-C31E-82A6E935C385}"/>
              </a:ext>
            </a:extLst>
          </p:cNvPr>
          <p:cNvSpPr>
            <a:spLocks noGrp="1"/>
          </p:cNvSpPr>
          <p:nvPr>
            <p:ph type="title"/>
          </p:nvPr>
        </p:nvSpPr>
        <p:spPr/>
        <p:txBody>
          <a:bodyPr/>
          <a:lstStyle/>
          <a:p>
            <a:r>
              <a:rPr lang="en-US" dirty="0"/>
              <a:t>Presentation Outline</a:t>
            </a:r>
          </a:p>
        </p:txBody>
      </p:sp>
      <p:sp>
        <p:nvSpPr>
          <p:cNvPr id="5" name="Content Placeholder 4">
            <a:extLst>
              <a:ext uri="{FF2B5EF4-FFF2-40B4-BE49-F238E27FC236}">
                <a16:creationId xmlns:a16="http://schemas.microsoft.com/office/drawing/2014/main" id="{988B92F8-32F4-5170-1B6D-6771EA6D7D67}"/>
              </a:ext>
            </a:extLst>
          </p:cNvPr>
          <p:cNvSpPr>
            <a:spLocks noGrp="1"/>
          </p:cNvSpPr>
          <p:nvPr>
            <p:ph idx="1"/>
          </p:nvPr>
        </p:nvSpPr>
        <p:spPr/>
        <p:txBody>
          <a:bodyPr/>
          <a:lstStyle/>
          <a:p>
            <a:r>
              <a:rPr lang="en-US" dirty="0">
                <a:effectLst>
                  <a:outerShdw blurRad="38100" dist="38100" dir="2700000" algn="tl">
                    <a:srgbClr val="000000">
                      <a:alpha val="43137"/>
                    </a:srgbClr>
                  </a:outerShdw>
                </a:effectLst>
              </a:rPr>
              <a:t>Background </a:t>
            </a:r>
          </a:p>
          <a:p>
            <a:r>
              <a:rPr lang="en-US" dirty="0">
                <a:effectLst>
                  <a:outerShdw blurRad="38100" dist="38100" dir="2700000" algn="tl">
                    <a:srgbClr val="000000">
                      <a:alpha val="43137"/>
                    </a:srgbClr>
                  </a:outerShdw>
                </a:effectLst>
              </a:rPr>
              <a:t>Engagement and Activities</a:t>
            </a:r>
          </a:p>
          <a:p>
            <a:r>
              <a:rPr lang="en-US" dirty="0"/>
              <a:t>Phase 1 Results</a:t>
            </a:r>
          </a:p>
          <a:p>
            <a:r>
              <a:rPr lang="en-US" dirty="0"/>
              <a:t>Phase 2 Approach</a:t>
            </a:r>
          </a:p>
          <a:p>
            <a:r>
              <a:rPr lang="en-US" dirty="0"/>
              <a:t>Summary</a:t>
            </a:r>
          </a:p>
          <a:p>
            <a:endParaRPr lang="en-US" dirty="0"/>
          </a:p>
        </p:txBody>
      </p:sp>
      <p:sp>
        <p:nvSpPr>
          <p:cNvPr id="6" name="Slide Number Placeholder 3">
            <a:extLst>
              <a:ext uri="{FF2B5EF4-FFF2-40B4-BE49-F238E27FC236}">
                <a16:creationId xmlns:a16="http://schemas.microsoft.com/office/drawing/2014/main" id="{F91BFC52-7921-CB82-BDBE-144FCEB637A3}"/>
              </a:ext>
            </a:extLst>
          </p:cNvPr>
          <p:cNvSpPr txBox="1">
            <a:spLocks/>
          </p:cNvSpPr>
          <p:nvPr/>
        </p:nvSpPr>
        <p:spPr>
          <a:xfrm>
            <a:off x="11982329" y="6580533"/>
            <a:ext cx="280555" cy="277467"/>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914377">
              <a:defRPr/>
            </a:pPr>
            <a:fld id="{55A1D3F5-7686-4F52-8696-A75F6A0DB23F}" type="slidenum">
              <a:rPr lang="en-US" sz="1400">
                <a:solidFill>
                  <a:prstClr val="white"/>
                </a:solidFill>
              </a:rPr>
              <a:pPr defTabSz="914377">
                <a:defRPr/>
              </a:pPr>
              <a:t>2</a:t>
            </a:fld>
            <a:endParaRPr lang="en-US" sz="1400" dirty="0">
              <a:solidFill>
                <a:prstClr val="white"/>
              </a:solidFill>
            </a:endParaRPr>
          </a:p>
        </p:txBody>
      </p:sp>
      <p:pic>
        <p:nvPicPr>
          <p:cNvPr id="7" name="Picture 6">
            <a:extLst>
              <a:ext uri="{FF2B5EF4-FFF2-40B4-BE49-F238E27FC236}">
                <a16:creationId xmlns:a16="http://schemas.microsoft.com/office/drawing/2014/main" id="{C7BF3602-6F49-84E3-B729-8EF30F317B3E}"/>
              </a:ext>
            </a:extLst>
          </p:cNvPr>
          <p:cNvPicPr>
            <a:picLocks noChangeAspect="1"/>
          </p:cNvPicPr>
          <p:nvPr/>
        </p:nvPicPr>
        <p:blipFill>
          <a:blip r:embed="rId3"/>
          <a:stretch>
            <a:fillRect/>
          </a:stretch>
        </p:blipFill>
        <p:spPr>
          <a:xfrm>
            <a:off x="5339662" y="1965780"/>
            <a:ext cx="6053853" cy="4145639"/>
          </a:xfrm>
          <a:prstGeom prst="rect">
            <a:avLst/>
          </a:prstGeom>
        </p:spPr>
      </p:pic>
    </p:spTree>
    <p:extLst>
      <p:ext uri="{BB962C8B-B14F-4D97-AF65-F5344CB8AC3E}">
        <p14:creationId xmlns:p14="http://schemas.microsoft.com/office/powerpoint/2010/main" val="4145345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51BB2-7E49-6438-E53E-CF7208653A3D}"/>
              </a:ext>
            </a:extLst>
          </p:cNvPr>
          <p:cNvSpPr>
            <a:spLocks noGrp="1"/>
          </p:cNvSpPr>
          <p:nvPr>
            <p:ph type="title"/>
          </p:nvPr>
        </p:nvSpPr>
        <p:spPr/>
        <p:txBody>
          <a:bodyPr/>
          <a:lstStyle/>
          <a:p>
            <a:r>
              <a:rPr lang="en-US" sz="3600" dirty="0"/>
              <a:t>Background </a:t>
            </a:r>
            <a:br>
              <a:rPr lang="en-US" dirty="0"/>
            </a:br>
            <a:r>
              <a:rPr lang="en-US" sz="2400" dirty="0"/>
              <a:t>March 2024 EPC Work Session</a:t>
            </a:r>
          </a:p>
        </p:txBody>
      </p:sp>
      <p:sp>
        <p:nvSpPr>
          <p:cNvPr id="3" name="Content Placeholder 2">
            <a:extLst>
              <a:ext uri="{FF2B5EF4-FFF2-40B4-BE49-F238E27FC236}">
                <a16:creationId xmlns:a16="http://schemas.microsoft.com/office/drawing/2014/main" id="{2C9CA9B5-0859-DE90-1CF6-B3B49CBB8E5F}"/>
              </a:ext>
            </a:extLst>
          </p:cNvPr>
          <p:cNvSpPr>
            <a:spLocks noGrp="1"/>
          </p:cNvSpPr>
          <p:nvPr>
            <p:ph idx="1"/>
          </p:nvPr>
        </p:nvSpPr>
        <p:spPr>
          <a:xfrm>
            <a:off x="304800" y="1705709"/>
            <a:ext cx="11116408" cy="4999892"/>
          </a:xfrm>
        </p:spPr>
        <p:txBody>
          <a:bodyPr/>
          <a:lstStyle/>
          <a:p>
            <a:r>
              <a:rPr lang="en-US" dirty="0"/>
              <a:t>On March 27, 2024, we presented to this Commission the proposed approach to review and modify the Orange County Noise Pollution Control Ordinance.</a:t>
            </a:r>
          </a:p>
          <a:p>
            <a:r>
              <a:rPr lang="en-US" dirty="0"/>
              <a:t>The Environmental Protection Division (EPD) contracted with Tetra Tech/Grove Scientific to perform the review and provide suggested modifications to the ordinance using a two-phase approach. </a:t>
            </a:r>
          </a:p>
          <a:p>
            <a:pPr marL="0" indent="0">
              <a:buNone/>
            </a:pPr>
            <a:endParaRPr lang="en-US" dirty="0"/>
          </a:p>
        </p:txBody>
      </p:sp>
      <p:sp>
        <p:nvSpPr>
          <p:cNvPr id="4" name="Slide Number Placeholder 3">
            <a:extLst>
              <a:ext uri="{FF2B5EF4-FFF2-40B4-BE49-F238E27FC236}">
                <a16:creationId xmlns:a16="http://schemas.microsoft.com/office/drawing/2014/main" id="{40546F04-2AF3-F53C-0597-608A4FCA508A}"/>
              </a:ext>
            </a:extLst>
          </p:cNvPr>
          <p:cNvSpPr txBox="1">
            <a:spLocks/>
          </p:cNvSpPr>
          <p:nvPr/>
        </p:nvSpPr>
        <p:spPr>
          <a:xfrm>
            <a:off x="11982329" y="6580533"/>
            <a:ext cx="280555" cy="277467"/>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914377">
              <a:defRPr/>
            </a:pPr>
            <a:fld id="{55A1D3F5-7686-4F52-8696-A75F6A0DB23F}" type="slidenum">
              <a:rPr lang="en-US" sz="1400">
                <a:solidFill>
                  <a:prstClr val="white"/>
                </a:solidFill>
              </a:rPr>
              <a:pPr defTabSz="914377">
                <a:defRPr/>
              </a:pPr>
              <a:t>3</a:t>
            </a:fld>
            <a:endParaRPr lang="en-US" sz="1400" dirty="0">
              <a:solidFill>
                <a:prstClr val="white"/>
              </a:solidFill>
            </a:endParaRPr>
          </a:p>
        </p:txBody>
      </p:sp>
    </p:spTree>
    <p:extLst>
      <p:ext uri="{BB962C8B-B14F-4D97-AF65-F5344CB8AC3E}">
        <p14:creationId xmlns:p14="http://schemas.microsoft.com/office/powerpoint/2010/main" val="1219154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51BB2-7E49-6438-E53E-CF7208653A3D}"/>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FFEB4B"/>
                </a:solidFill>
                <a:effectLst>
                  <a:outerShdw blurRad="38100" dist="38100" dir="2700000" algn="tl">
                    <a:srgbClr val="000000">
                      <a:alpha val="43137"/>
                    </a:srgbClr>
                  </a:outerShdw>
                </a:effectLst>
                <a:uLnTx/>
                <a:uFillTx/>
                <a:latin typeface="Calibri"/>
                <a:ea typeface="Verdana" pitchFamily="34" charset="0"/>
              </a:rPr>
              <a:t>Background </a:t>
            </a:r>
            <a:br>
              <a:rPr kumimoji="0" lang="en-US" sz="4000" b="1" i="0" u="none" strike="noStrike" kern="1200" cap="none" spc="0" normalizeH="0" baseline="0" noProof="0" dirty="0">
                <a:ln>
                  <a:noFill/>
                </a:ln>
                <a:solidFill>
                  <a:srgbClr val="FFEB4B"/>
                </a:solidFill>
                <a:effectLst>
                  <a:outerShdw blurRad="38100" dist="38100" dir="2700000" algn="tl">
                    <a:srgbClr val="000000">
                      <a:alpha val="43137"/>
                    </a:srgbClr>
                  </a:outerShdw>
                </a:effectLst>
                <a:uLnTx/>
                <a:uFillTx/>
                <a:latin typeface="Calibri"/>
                <a:ea typeface="Verdana" pitchFamily="34" charset="0"/>
              </a:rPr>
            </a:br>
            <a:r>
              <a:rPr kumimoji="0" lang="en-US" sz="2400" b="1" i="0" u="none" strike="noStrike" kern="1200" cap="none" spc="0" normalizeH="0" baseline="0" noProof="0" dirty="0">
                <a:ln>
                  <a:noFill/>
                </a:ln>
                <a:solidFill>
                  <a:srgbClr val="FFEB4B"/>
                </a:solidFill>
                <a:effectLst>
                  <a:outerShdw blurRad="38100" dist="38100" dir="2700000" algn="tl">
                    <a:srgbClr val="000000">
                      <a:alpha val="43137"/>
                    </a:srgbClr>
                  </a:outerShdw>
                </a:effectLst>
                <a:uLnTx/>
                <a:uFillTx/>
                <a:latin typeface="Calibri"/>
                <a:ea typeface="Verdana" pitchFamily="34" charset="0"/>
              </a:rPr>
              <a:t>March 2024 EPC Work Session</a:t>
            </a:r>
            <a:endParaRPr lang="en-US" sz="2400" dirty="0"/>
          </a:p>
        </p:txBody>
      </p:sp>
      <p:sp>
        <p:nvSpPr>
          <p:cNvPr id="4" name="Slide Number Placeholder 3">
            <a:extLst>
              <a:ext uri="{FF2B5EF4-FFF2-40B4-BE49-F238E27FC236}">
                <a16:creationId xmlns:a16="http://schemas.microsoft.com/office/drawing/2014/main" id="{40546F04-2AF3-F53C-0597-608A4FCA508A}"/>
              </a:ext>
            </a:extLst>
          </p:cNvPr>
          <p:cNvSpPr txBox="1">
            <a:spLocks/>
          </p:cNvSpPr>
          <p:nvPr/>
        </p:nvSpPr>
        <p:spPr>
          <a:xfrm>
            <a:off x="11972260" y="6580533"/>
            <a:ext cx="219740" cy="277467"/>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914377">
              <a:defRPr/>
            </a:pPr>
            <a:fld id="{55A1D3F5-7686-4F52-8696-A75F6A0DB23F}" type="slidenum">
              <a:rPr lang="en-US" sz="1400">
                <a:solidFill>
                  <a:prstClr val="white"/>
                </a:solidFill>
              </a:rPr>
              <a:pPr defTabSz="914377">
                <a:defRPr/>
              </a:pPr>
              <a:t>4</a:t>
            </a:fld>
            <a:endParaRPr lang="en-US" sz="1400" dirty="0">
              <a:solidFill>
                <a:prstClr val="white"/>
              </a:solidFill>
            </a:endParaRPr>
          </a:p>
        </p:txBody>
      </p:sp>
      <p:sp>
        <p:nvSpPr>
          <p:cNvPr id="5" name="Freeform: Shape 4">
            <a:extLst>
              <a:ext uri="{FF2B5EF4-FFF2-40B4-BE49-F238E27FC236}">
                <a16:creationId xmlns:a16="http://schemas.microsoft.com/office/drawing/2014/main" id="{E209C00A-5CAE-434E-801B-5094E9146B79}"/>
              </a:ext>
            </a:extLst>
          </p:cNvPr>
          <p:cNvSpPr/>
          <p:nvPr/>
        </p:nvSpPr>
        <p:spPr>
          <a:xfrm>
            <a:off x="6055100" y="1648157"/>
            <a:ext cx="5216511" cy="4663440"/>
          </a:xfrm>
          <a:custGeom>
            <a:avLst/>
            <a:gdLst>
              <a:gd name="connsiteX0" fmla="*/ 0 w 4742873"/>
              <a:gd name="connsiteY0" fmla="*/ 0 h 1187550"/>
              <a:gd name="connsiteX1" fmla="*/ 4742873 w 4742873"/>
              <a:gd name="connsiteY1" fmla="*/ 0 h 1187550"/>
              <a:gd name="connsiteX2" fmla="*/ 4742873 w 4742873"/>
              <a:gd name="connsiteY2" fmla="*/ 1187550 h 1187550"/>
              <a:gd name="connsiteX3" fmla="*/ 0 w 4742873"/>
              <a:gd name="connsiteY3" fmla="*/ 1187550 h 1187550"/>
              <a:gd name="connsiteX4" fmla="*/ 0 w 4742873"/>
              <a:gd name="connsiteY4" fmla="*/ 0 h 11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2873" h="1187550">
                <a:moveTo>
                  <a:pt x="0" y="0"/>
                </a:moveTo>
                <a:lnTo>
                  <a:pt x="4742873" y="0"/>
                </a:lnTo>
                <a:lnTo>
                  <a:pt x="4742873" y="1187550"/>
                </a:lnTo>
                <a:lnTo>
                  <a:pt x="0" y="1187550"/>
                </a:lnTo>
                <a:lnTo>
                  <a:pt x="0" y="0"/>
                </a:lnTo>
                <a:close/>
              </a:path>
            </a:pathLst>
          </a:custGeom>
          <a:solidFill>
            <a:schemeClr val="bg1">
              <a:alpha val="90000"/>
            </a:schemeClr>
          </a:solidFill>
          <a:ln w="12700">
            <a:noFill/>
          </a:ln>
          <a:effectLst>
            <a:softEdge rad="31750"/>
          </a:effectLst>
        </p:spPr>
        <p:style>
          <a:lnRef idx="2">
            <a:schemeClr val="accent1">
              <a:shade val="50000"/>
              <a:hueOff val="3676"/>
              <a:satOff val="28352"/>
              <a:lumOff val="19094"/>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4320" tIns="365760" rIns="274320" bIns="120904" numCol="1" spcCol="1270" anchor="t" anchorCtr="0">
            <a:noAutofit/>
          </a:bodyPr>
          <a:lstStyle/>
          <a:p>
            <a:pPr marL="285744" indent="-285744">
              <a:spcBef>
                <a:spcPts val="600"/>
              </a:spcBef>
              <a:spcAft>
                <a:spcPts val="300"/>
              </a:spcAft>
              <a:buFont typeface="Arial" panose="020B0604020202020204" pitchFamily="34" charset="0"/>
              <a:buChar char="•"/>
            </a:pPr>
            <a:endParaRPr lang="en-US" dirty="0">
              <a:latin typeface="+mj-lt"/>
              <a:ea typeface="Verdana" panose="020B0604030504040204" pitchFamily="34" charset="0"/>
            </a:endParaRPr>
          </a:p>
        </p:txBody>
      </p:sp>
      <p:sp>
        <p:nvSpPr>
          <p:cNvPr id="6" name="Rectangle: Rounded Corners 5">
            <a:extLst>
              <a:ext uri="{FF2B5EF4-FFF2-40B4-BE49-F238E27FC236}">
                <a16:creationId xmlns:a16="http://schemas.microsoft.com/office/drawing/2014/main" id="{5AF7FB21-994E-0594-8352-848BAD79AF97}"/>
              </a:ext>
            </a:extLst>
          </p:cNvPr>
          <p:cNvSpPr/>
          <p:nvPr/>
        </p:nvSpPr>
        <p:spPr>
          <a:xfrm>
            <a:off x="5963759" y="1303902"/>
            <a:ext cx="4350964" cy="663319"/>
          </a:xfrm>
          <a:prstGeom prst="roundRect">
            <a:avLst/>
          </a:prstGeom>
          <a:solidFill>
            <a:schemeClr val="accent1">
              <a:lumMod val="40000"/>
              <a:lumOff val="60000"/>
            </a:schemeClr>
          </a:solidFill>
          <a:ln w="38100">
            <a:solidFill>
              <a:schemeClr val="bg1"/>
            </a:solidFill>
          </a:ln>
        </p:spPr>
        <p:style>
          <a:lnRef idx="1">
            <a:schemeClr val="accent1">
              <a:shade val="50000"/>
              <a:hueOff val="4411"/>
              <a:satOff val="34022"/>
              <a:lumOff val="22913"/>
              <a:alphaOff val="0"/>
            </a:schemeClr>
          </a:lnRef>
          <a:fillRef idx="3">
            <a:schemeClr val="accent1">
              <a:shade val="50000"/>
              <a:hueOff val="4411"/>
              <a:satOff val="34022"/>
              <a:lumOff val="22913"/>
              <a:alphaOff val="0"/>
            </a:schemeClr>
          </a:fillRef>
          <a:effectRef idx="2">
            <a:schemeClr val="accent1">
              <a:shade val="50000"/>
              <a:hueOff val="4411"/>
              <a:satOff val="34022"/>
              <a:lumOff val="22913"/>
              <a:alphaOff val="0"/>
            </a:schemeClr>
          </a:effectRef>
          <a:fontRef idx="minor">
            <a:schemeClr val="lt1"/>
          </a:fontRef>
        </p:style>
        <p:txBody>
          <a:bodyPr spcFirstLastPara="0" vert="horz" wrap="square" lIns="184912" tIns="105664" rIns="184912" bIns="105664" numCol="1" spcCol="1270" anchor="ctr" anchorCtr="0">
            <a:noAutofit/>
          </a:bodyPr>
          <a:lstStyle/>
          <a:p>
            <a:pPr defTabSz="1155671">
              <a:lnSpc>
                <a:spcPct val="90000"/>
              </a:lnSpc>
              <a:spcAft>
                <a:spcPct val="35000"/>
              </a:spcAft>
            </a:pPr>
            <a:r>
              <a:rPr lang="en-US" b="1" dirty="0">
                <a:solidFill>
                  <a:schemeClr val="tx1"/>
                </a:solidFill>
                <a:ea typeface="Verdana" panose="020B0604030504040204" pitchFamily="34" charset="0"/>
              </a:rPr>
              <a:t>Key elements and objectives </a:t>
            </a:r>
          </a:p>
        </p:txBody>
      </p:sp>
      <p:sp>
        <p:nvSpPr>
          <p:cNvPr id="7" name="TextBox 6">
            <a:extLst>
              <a:ext uri="{FF2B5EF4-FFF2-40B4-BE49-F238E27FC236}">
                <a16:creationId xmlns:a16="http://schemas.microsoft.com/office/drawing/2014/main" id="{6CBEA661-4E9E-29B9-6273-C19ED45E5F44}"/>
              </a:ext>
            </a:extLst>
          </p:cNvPr>
          <p:cNvSpPr txBox="1"/>
          <p:nvPr/>
        </p:nvSpPr>
        <p:spPr>
          <a:xfrm flipH="1">
            <a:off x="6301038" y="2197975"/>
            <a:ext cx="4815600" cy="3404137"/>
          </a:xfrm>
          <a:prstGeom prst="rect">
            <a:avLst/>
          </a:prstGeom>
          <a:noFill/>
        </p:spPr>
        <p:txBody>
          <a:bodyPr wrap="square" rtlCol="0">
            <a:spAutoFit/>
          </a:bodyPr>
          <a:lstStyle/>
          <a:p>
            <a:pPr marL="228594" indent="-228594">
              <a:lnSpc>
                <a:spcPts val="1800"/>
              </a:lnSpc>
              <a:spcBef>
                <a:spcPts val="600"/>
              </a:spcBef>
              <a:spcAft>
                <a:spcPts val="600"/>
              </a:spcAft>
              <a:buFont typeface="Wingdings" panose="05000000000000000000" pitchFamily="2" charset="2"/>
              <a:buChar char="§"/>
            </a:pPr>
            <a:r>
              <a:rPr lang="en-US" dirty="0">
                <a:solidFill>
                  <a:sysClr val="windowText" lastClr="000000"/>
                </a:solidFill>
                <a:latin typeface="+mj-lt"/>
                <a:ea typeface="Verdana" pitchFamily="34" charset="0"/>
                <a:cs typeface="Segoe UI" panose="020B0502040204020203" pitchFamily="34" charset="0"/>
              </a:rPr>
              <a:t>Assess the effectiveness, considering allowable sound level limits and the “plainly audible” standard</a:t>
            </a:r>
          </a:p>
          <a:p>
            <a:pPr marL="228594" indent="-228594">
              <a:lnSpc>
                <a:spcPts val="1800"/>
              </a:lnSpc>
              <a:spcBef>
                <a:spcPts val="600"/>
              </a:spcBef>
              <a:spcAft>
                <a:spcPts val="600"/>
              </a:spcAft>
              <a:buFont typeface="Wingdings" panose="05000000000000000000" pitchFamily="2" charset="2"/>
              <a:buChar char="§"/>
            </a:pPr>
            <a:r>
              <a:rPr lang="en-US" dirty="0">
                <a:solidFill>
                  <a:sysClr val="windowText" lastClr="000000"/>
                </a:solidFill>
                <a:latin typeface="+mj-lt"/>
                <a:ea typeface="Verdana" pitchFamily="34" charset="0"/>
                <a:cs typeface="Segoe UI" panose="020B0502040204020203" pitchFamily="34" charset="0"/>
              </a:rPr>
              <a:t>Identify the strengths and weaknesses</a:t>
            </a:r>
          </a:p>
          <a:p>
            <a:pPr marL="228594" indent="-228594">
              <a:lnSpc>
                <a:spcPts val="1800"/>
              </a:lnSpc>
              <a:spcBef>
                <a:spcPts val="600"/>
              </a:spcBef>
              <a:spcAft>
                <a:spcPts val="600"/>
              </a:spcAft>
              <a:buFont typeface="Wingdings" panose="05000000000000000000" pitchFamily="2" charset="2"/>
              <a:buChar char="§"/>
            </a:pPr>
            <a:r>
              <a:rPr lang="en-US" dirty="0">
                <a:solidFill>
                  <a:sysClr val="windowText" lastClr="000000"/>
                </a:solidFill>
                <a:latin typeface="+mj-lt"/>
                <a:ea typeface="Verdana" pitchFamily="34" charset="0"/>
                <a:cs typeface="Segoe UI" panose="020B0502040204020203" pitchFamily="34" charset="0"/>
              </a:rPr>
              <a:t>Compare with other noise regulations at different jurisdictions</a:t>
            </a:r>
          </a:p>
          <a:p>
            <a:pPr marL="228594" indent="-228594">
              <a:lnSpc>
                <a:spcPts val="1800"/>
              </a:lnSpc>
              <a:spcBef>
                <a:spcPts val="600"/>
              </a:spcBef>
              <a:spcAft>
                <a:spcPts val="600"/>
              </a:spcAft>
              <a:buFont typeface="Wingdings" panose="05000000000000000000" pitchFamily="2" charset="2"/>
              <a:buChar char="§"/>
            </a:pPr>
            <a:r>
              <a:rPr lang="en-US" dirty="0">
                <a:solidFill>
                  <a:sysClr val="windowText" lastClr="000000"/>
                </a:solidFill>
                <a:latin typeface="+mj-lt"/>
                <a:ea typeface="Verdana" pitchFamily="34" charset="0"/>
                <a:cs typeface="Segoe UI" panose="020B0502040204020203" pitchFamily="34" charset="0"/>
              </a:rPr>
              <a:t>Evaluate a mechanism to address compatibility issues</a:t>
            </a:r>
          </a:p>
          <a:p>
            <a:pPr marL="228594" indent="-228594">
              <a:lnSpc>
                <a:spcPts val="1800"/>
              </a:lnSpc>
              <a:spcBef>
                <a:spcPts val="600"/>
              </a:spcBef>
              <a:spcAft>
                <a:spcPts val="600"/>
              </a:spcAft>
              <a:buFont typeface="Wingdings" panose="05000000000000000000" pitchFamily="2" charset="2"/>
              <a:buChar char="§"/>
            </a:pPr>
            <a:r>
              <a:rPr lang="en-US" dirty="0">
                <a:solidFill>
                  <a:sysClr val="windowText" lastClr="000000"/>
                </a:solidFill>
                <a:latin typeface="+mj-lt"/>
                <a:ea typeface="Verdana" pitchFamily="34" charset="0"/>
                <a:cs typeface="Segoe UI" panose="020B0502040204020203" pitchFamily="34" charset="0"/>
              </a:rPr>
              <a:t>Conduct stakeholder engagement</a:t>
            </a:r>
          </a:p>
          <a:p>
            <a:pPr marL="228594" indent="-228594">
              <a:lnSpc>
                <a:spcPts val="1800"/>
              </a:lnSpc>
              <a:spcBef>
                <a:spcPts val="600"/>
              </a:spcBef>
              <a:spcAft>
                <a:spcPts val="600"/>
              </a:spcAft>
              <a:buFont typeface="Wingdings" panose="05000000000000000000" pitchFamily="2" charset="2"/>
              <a:buChar char="§"/>
            </a:pPr>
            <a:r>
              <a:rPr lang="en-US" dirty="0">
                <a:solidFill>
                  <a:sysClr val="windowText" lastClr="000000"/>
                </a:solidFill>
                <a:latin typeface="+mj-lt"/>
                <a:ea typeface="Verdana" pitchFamily="34" charset="0"/>
                <a:cs typeface="Segoe UI" panose="020B0502040204020203" pitchFamily="34" charset="0"/>
              </a:rPr>
              <a:t>Provide recommendations and draft code revisions</a:t>
            </a:r>
          </a:p>
        </p:txBody>
      </p:sp>
      <p:sp>
        <p:nvSpPr>
          <p:cNvPr id="8" name="Freeform: Shape 7">
            <a:extLst>
              <a:ext uri="{FF2B5EF4-FFF2-40B4-BE49-F238E27FC236}">
                <a16:creationId xmlns:a16="http://schemas.microsoft.com/office/drawing/2014/main" id="{A7CB8DC5-CFB0-55E5-A262-62CCFD741A19}"/>
              </a:ext>
            </a:extLst>
          </p:cNvPr>
          <p:cNvSpPr/>
          <p:nvPr/>
        </p:nvSpPr>
        <p:spPr>
          <a:xfrm>
            <a:off x="426624" y="1664793"/>
            <a:ext cx="5330236" cy="4663440"/>
          </a:xfrm>
          <a:custGeom>
            <a:avLst/>
            <a:gdLst>
              <a:gd name="connsiteX0" fmla="*/ 0 w 4742873"/>
              <a:gd name="connsiteY0" fmla="*/ 0 h 1187550"/>
              <a:gd name="connsiteX1" fmla="*/ 4742873 w 4742873"/>
              <a:gd name="connsiteY1" fmla="*/ 0 h 1187550"/>
              <a:gd name="connsiteX2" fmla="*/ 4742873 w 4742873"/>
              <a:gd name="connsiteY2" fmla="*/ 1187550 h 1187550"/>
              <a:gd name="connsiteX3" fmla="*/ 0 w 4742873"/>
              <a:gd name="connsiteY3" fmla="*/ 1187550 h 1187550"/>
              <a:gd name="connsiteX4" fmla="*/ 0 w 4742873"/>
              <a:gd name="connsiteY4" fmla="*/ 0 h 11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2873" h="1187550">
                <a:moveTo>
                  <a:pt x="0" y="0"/>
                </a:moveTo>
                <a:lnTo>
                  <a:pt x="4742873" y="0"/>
                </a:lnTo>
                <a:lnTo>
                  <a:pt x="4742873" y="1187550"/>
                </a:lnTo>
                <a:lnTo>
                  <a:pt x="0" y="1187550"/>
                </a:lnTo>
                <a:lnTo>
                  <a:pt x="0" y="0"/>
                </a:lnTo>
                <a:close/>
              </a:path>
            </a:pathLst>
          </a:custGeom>
          <a:solidFill>
            <a:schemeClr val="bg1">
              <a:alpha val="90000"/>
            </a:schemeClr>
          </a:solidFill>
          <a:ln w="12700">
            <a:noFill/>
          </a:ln>
          <a:effectLst>
            <a:softEdge rad="31750"/>
          </a:effectLst>
        </p:spPr>
        <p:style>
          <a:lnRef idx="2">
            <a:schemeClr val="accent1">
              <a:shade val="50000"/>
              <a:hueOff val="3676"/>
              <a:satOff val="28352"/>
              <a:lumOff val="19094"/>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4320" tIns="365760" rIns="274320" bIns="120904" numCol="1" spcCol="1270" anchor="t" anchorCtr="0">
            <a:noAutofit/>
          </a:bodyPr>
          <a:lstStyle/>
          <a:p>
            <a:pPr marL="285744" indent="-285744">
              <a:spcBef>
                <a:spcPts val="600"/>
              </a:spcBef>
              <a:spcAft>
                <a:spcPts val="300"/>
              </a:spcAft>
              <a:buFont typeface="Arial" panose="020B0604020202020204" pitchFamily="34" charset="0"/>
              <a:buChar char="•"/>
            </a:pPr>
            <a:endParaRPr lang="en-US" dirty="0">
              <a:latin typeface="+mj-lt"/>
              <a:ea typeface="Verdana" panose="020B0604030504040204" pitchFamily="34" charset="0"/>
            </a:endParaRPr>
          </a:p>
        </p:txBody>
      </p:sp>
      <p:sp>
        <p:nvSpPr>
          <p:cNvPr id="9" name="Rectangle: Rounded Corners 8">
            <a:extLst>
              <a:ext uri="{FF2B5EF4-FFF2-40B4-BE49-F238E27FC236}">
                <a16:creationId xmlns:a16="http://schemas.microsoft.com/office/drawing/2014/main" id="{20FD5A2C-D212-41BE-2EE9-BA82F5AD7DDA}"/>
              </a:ext>
            </a:extLst>
          </p:cNvPr>
          <p:cNvSpPr/>
          <p:nvPr/>
        </p:nvSpPr>
        <p:spPr>
          <a:xfrm>
            <a:off x="357381" y="1306617"/>
            <a:ext cx="3019243" cy="657891"/>
          </a:xfrm>
          <a:prstGeom prst="roundRect">
            <a:avLst/>
          </a:prstGeom>
          <a:solidFill>
            <a:schemeClr val="accent1">
              <a:lumMod val="40000"/>
              <a:lumOff val="60000"/>
            </a:schemeClr>
          </a:solidFill>
          <a:ln w="38100">
            <a:solidFill>
              <a:schemeClr val="bg1"/>
            </a:solidFill>
          </a:ln>
        </p:spPr>
        <p:style>
          <a:lnRef idx="1">
            <a:schemeClr val="accent1">
              <a:shade val="50000"/>
              <a:hueOff val="4411"/>
              <a:satOff val="34022"/>
              <a:lumOff val="22913"/>
              <a:alphaOff val="0"/>
            </a:schemeClr>
          </a:lnRef>
          <a:fillRef idx="3">
            <a:schemeClr val="accent1">
              <a:shade val="50000"/>
              <a:hueOff val="4411"/>
              <a:satOff val="34022"/>
              <a:lumOff val="22913"/>
              <a:alphaOff val="0"/>
            </a:schemeClr>
          </a:fillRef>
          <a:effectRef idx="2">
            <a:schemeClr val="accent1">
              <a:shade val="50000"/>
              <a:hueOff val="4411"/>
              <a:satOff val="34022"/>
              <a:lumOff val="22913"/>
              <a:alphaOff val="0"/>
            </a:schemeClr>
          </a:effectRef>
          <a:fontRef idx="minor">
            <a:schemeClr val="lt1"/>
          </a:fontRef>
        </p:style>
        <p:txBody>
          <a:bodyPr spcFirstLastPara="0" vert="horz" wrap="square" lIns="184912" tIns="105664" rIns="184912" bIns="105664" numCol="1" spcCol="1270" anchor="ctr" anchorCtr="0">
            <a:noAutofit/>
          </a:bodyPr>
          <a:lstStyle/>
          <a:p>
            <a:pPr defTabSz="1155671">
              <a:lnSpc>
                <a:spcPct val="90000"/>
              </a:lnSpc>
              <a:spcAft>
                <a:spcPct val="35000"/>
              </a:spcAft>
            </a:pPr>
            <a:r>
              <a:rPr lang="en-US" b="1" dirty="0">
                <a:solidFill>
                  <a:schemeClr val="tx1"/>
                </a:solidFill>
                <a:ea typeface="Verdana" panose="020B0604030504040204" pitchFamily="34" charset="0"/>
              </a:rPr>
              <a:t>Phased approach</a:t>
            </a:r>
          </a:p>
        </p:txBody>
      </p:sp>
      <p:sp>
        <p:nvSpPr>
          <p:cNvPr id="10" name="TextBox 9">
            <a:extLst>
              <a:ext uri="{FF2B5EF4-FFF2-40B4-BE49-F238E27FC236}">
                <a16:creationId xmlns:a16="http://schemas.microsoft.com/office/drawing/2014/main" id="{3D3BF3E5-956E-7A54-0132-7724A36AA3F3}"/>
              </a:ext>
            </a:extLst>
          </p:cNvPr>
          <p:cNvSpPr txBox="1"/>
          <p:nvPr/>
        </p:nvSpPr>
        <p:spPr>
          <a:xfrm flipH="1">
            <a:off x="473794" y="2234805"/>
            <a:ext cx="5138859" cy="4093428"/>
          </a:xfrm>
          <a:prstGeom prst="rect">
            <a:avLst/>
          </a:prstGeom>
          <a:noFill/>
        </p:spPr>
        <p:txBody>
          <a:bodyPr wrap="square" rtlCol="0">
            <a:spAutoFit/>
          </a:bodyPr>
          <a:lstStyle/>
          <a:p>
            <a:pPr marL="228594" indent="-228594">
              <a:lnSpc>
                <a:spcPts val="1800"/>
              </a:lnSpc>
              <a:spcBef>
                <a:spcPts val="600"/>
              </a:spcBef>
              <a:spcAft>
                <a:spcPts val="600"/>
              </a:spcAft>
              <a:buFont typeface="Wingdings" panose="05000000000000000000" pitchFamily="2" charset="2"/>
              <a:buChar char="§"/>
            </a:pPr>
            <a:r>
              <a:rPr lang="en-US" dirty="0">
                <a:solidFill>
                  <a:sysClr val="windowText" lastClr="000000"/>
                </a:solidFill>
                <a:latin typeface="+mj-lt"/>
                <a:ea typeface="Verdana" pitchFamily="34" charset="0"/>
                <a:cs typeface="Segoe UI" panose="020B0502040204020203" pitchFamily="34" charset="0"/>
              </a:rPr>
              <a:t>Phase 1:</a:t>
            </a:r>
          </a:p>
          <a:p>
            <a:pPr marL="742932" lvl="1" indent="-285744">
              <a:lnSpc>
                <a:spcPts val="1800"/>
              </a:lnSpc>
              <a:spcBef>
                <a:spcPts val="600"/>
              </a:spcBef>
              <a:spcAft>
                <a:spcPts val="600"/>
              </a:spcAft>
              <a:buFont typeface="Wingdings" panose="05000000000000000000" pitchFamily="2" charset="2"/>
              <a:buChar char="Ø"/>
            </a:pPr>
            <a:r>
              <a:rPr lang="en-US" sz="1600" dirty="0">
                <a:solidFill>
                  <a:sysClr val="windowText" lastClr="000000"/>
                </a:solidFill>
                <a:latin typeface="+mj-lt"/>
                <a:ea typeface="Verdana" pitchFamily="34" charset="0"/>
                <a:cs typeface="Segoe UI" panose="020B0502040204020203" pitchFamily="34" charset="0"/>
              </a:rPr>
              <a:t>Task 1 – Evaluation of Sound Level Limits and Plainly Audible Standard</a:t>
            </a:r>
          </a:p>
          <a:p>
            <a:pPr marL="742932" lvl="1" indent="-285744">
              <a:lnSpc>
                <a:spcPts val="1800"/>
              </a:lnSpc>
              <a:spcBef>
                <a:spcPts val="600"/>
              </a:spcBef>
              <a:spcAft>
                <a:spcPts val="600"/>
              </a:spcAft>
              <a:buFont typeface="Wingdings" panose="05000000000000000000" pitchFamily="2" charset="2"/>
              <a:buChar char="Ø"/>
            </a:pPr>
            <a:r>
              <a:rPr lang="en-US" sz="1600" dirty="0">
                <a:solidFill>
                  <a:sysClr val="windowText" lastClr="000000"/>
                </a:solidFill>
                <a:latin typeface="+mj-lt"/>
                <a:ea typeface="Verdana" pitchFamily="34" charset="0"/>
                <a:cs typeface="Segoe UI" panose="020B0502040204020203" pitchFamily="34" charset="0"/>
              </a:rPr>
              <a:t>Task 2 – Comparative Analysis of Noise Ordinances</a:t>
            </a:r>
          </a:p>
          <a:p>
            <a:pPr marL="228594" indent="-228594">
              <a:lnSpc>
                <a:spcPts val="1800"/>
              </a:lnSpc>
              <a:spcBef>
                <a:spcPts val="600"/>
              </a:spcBef>
              <a:spcAft>
                <a:spcPts val="600"/>
              </a:spcAft>
              <a:buFont typeface="Wingdings" panose="05000000000000000000" pitchFamily="2" charset="2"/>
              <a:buChar char="§"/>
            </a:pPr>
            <a:r>
              <a:rPr lang="en-US" dirty="0">
                <a:solidFill>
                  <a:sysClr val="windowText" lastClr="000000"/>
                </a:solidFill>
                <a:latin typeface="+mj-lt"/>
                <a:ea typeface="Verdana" pitchFamily="34" charset="0"/>
                <a:cs typeface="Segoe UI" panose="020B0502040204020203" pitchFamily="34" charset="0"/>
              </a:rPr>
              <a:t>Phase 2:</a:t>
            </a:r>
          </a:p>
          <a:p>
            <a:pPr marL="742932" lvl="1" indent="-285744">
              <a:lnSpc>
                <a:spcPts val="1800"/>
              </a:lnSpc>
              <a:spcBef>
                <a:spcPts val="600"/>
              </a:spcBef>
              <a:spcAft>
                <a:spcPts val="600"/>
              </a:spcAft>
              <a:buFont typeface="Wingdings" panose="05000000000000000000" pitchFamily="2" charset="2"/>
              <a:buChar char="Ø"/>
            </a:pPr>
            <a:r>
              <a:rPr lang="en-US" sz="1600" dirty="0">
                <a:solidFill>
                  <a:sysClr val="windowText" lastClr="000000"/>
                </a:solidFill>
                <a:latin typeface="+mj-lt"/>
                <a:ea typeface="Verdana" pitchFamily="34" charset="0"/>
                <a:cs typeface="Segoe UI" panose="020B0502040204020203" pitchFamily="34" charset="0"/>
              </a:rPr>
              <a:t>Task 1 – Enforcement Procedures and Penalties</a:t>
            </a:r>
          </a:p>
          <a:p>
            <a:pPr marL="742932" lvl="1" indent="-285744">
              <a:lnSpc>
                <a:spcPts val="1800"/>
              </a:lnSpc>
              <a:spcBef>
                <a:spcPts val="600"/>
              </a:spcBef>
              <a:spcAft>
                <a:spcPts val="600"/>
              </a:spcAft>
              <a:buFont typeface="Wingdings" panose="05000000000000000000" pitchFamily="2" charset="2"/>
              <a:buChar char="Ø"/>
            </a:pPr>
            <a:r>
              <a:rPr lang="en-US" sz="1600" dirty="0">
                <a:solidFill>
                  <a:sysClr val="windowText" lastClr="000000"/>
                </a:solidFill>
                <a:latin typeface="+mj-lt"/>
                <a:ea typeface="Verdana" pitchFamily="34" charset="0"/>
                <a:cs typeface="Segoe UI" panose="020B0502040204020203" pitchFamily="34" charset="0"/>
              </a:rPr>
              <a:t>Task 2 – Code Exemptions and Variances</a:t>
            </a:r>
          </a:p>
          <a:p>
            <a:pPr marL="742932" lvl="1" indent="-285744">
              <a:lnSpc>
                <a:spcPts val="1800"/>
              </a:lnSpc>
              <a:spcBef>
                <a:spcPts val="600"/>
              </a:spcBef>
              <a:spcAft>
                <a:spcPts val="600"/>
              </a:spcAft>
              <a:buFont typeface="Wingdings" panose="05000000000000000000" pitchFamily="2" charset="2"/>
              <a:buChar char="Ø"/>
            </a:pPr>
            <a:r>
              <a:rPr lang="en-US" sz="1600" dirty="0">
                <a:solidFill>
                  <a:sysClr val="windowText" lastClr="000000"/>
                </a:solidFill>
                <a:latin typeface="+mj-lt"/>
                <a:ea typeface="Verdana" pitchFamily="34" charset="0"/>
                <a:cs typeface="Segoe UI" panose="020B0502040204020203" pitchFamily="34" charset="0"/>
              </a:rPr>
              <a:t>Task 3 – Legally Defensible Measurement for Plainly Audible Standard</a:t>
            </a:r>
          </a:p>
          <a:p>
            <a:pPr marL="742932" lvl="1" indent="-285744">
              <a:lnSpc>
                <a:spcPts val="1800"/>
              </a:lnSpc>
              <a:spcBef>
                <a:spcPts val="600"/>
              </a:spcBef>
              <a:spcAft>
                <a:spcPts val="600"/>
              </a:spcAft>
              <a:buFont typeface="Wingdings" panose="05000000000000000000" pitchFamily="2" charset="2"/>
              <a:buChar char="Ø"/>
            </a:pPr>
            <a:r>
              <a:rPr lang="en-US" sz="1600" dirty="0">
                <a:solidFill>
                  <a:sysClr val="windowText" lastClr="000000"/>
                </a:solidFill>
                <a:latin typeface="+mj-lt"/>
                <a:ea typeface="Verdana" pitchFamily="34" charset="0"/>
                <a:cs typeface="Segoe UI" panose="020B0502040204020203" pitchFamily="34" charset="0"/>
              </a:rPr>
              <a:t>Task 4 – Stakeholder Engagement</a:t>
            </a:r>
          </a:p>
          <a:p>
            <a:pPr marL="742932" lvl="1" indent="-285744">
              <a:lnSpc>
                <a:spcPts val="1800"/>
              </a:lnSpc>
              <a:spcBef>
                <a:spcPts val="600"/>
              </a:spcBef>
              <a:spcAft>
                <a:spcPts val="600"/>
              </a:spcAft>
              <a:buFont typeface="Wingdings" panose="05000000000000000000" pitchFamily="2" charset="2"/>
              <a:buChar char="Ø"/>
            </a:pPr>
            <a:r>
              <a:rPr lang="en-US" sz="1600" dirty="0">
                <a:solidFill>
                  <a:sysClr val="windowText" lastClr="000000"/>
                </a:solidFill>
                <a:latin typeface="+mj-lt"/>
                <a:ea typeface="Verdana" pitchFamily="34" charset="0"/>
                <a:cs typeface="Segoe UI" panose="020B0502040204020203" pitchFamily="34" charset="0"/>
              </a:rPr>
              <a:t>Task 5 – Recommendations and Draft Code Revisions</a:t>
            </a:r>
          </a:p>
        </p:txBody>
      </p:sp>
    </p:spTree>
    <p:extLst>
      <p:ext uri="{BB962C8B-B14F-4D97-AF65-F5344CB8AC3E}">
        <p14:creationId xmlns:p14="http://schemas.microsoft.com/office/powerpoint/2010/main" val="1060428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51BB2-7E49-6438-E53E-CF7208653A3D}"/>
              </a:ext>
            </a:extLst>
          </p:cNvPr>
          <p:cNvSpPr>
            <a:spLocks noGrp="1"/>
          </p:cNvSpPr>
          <p:nvPr>
            <p:ph type="title"/>
          </p:nvPr>
        </p:nvSpPr>
        <p:spPr/>
        <p:txBody>
          <a:bodyPr/>
          <a:lstStyle/>
          <a:p>
            <a:r>
              <a:rPr lang="en-US" sz="3600" dirty="0"/>
              <a:t>Background </a:t>
            </a:r>
            <a:br>
              <a:rPr lang="en-US" dirty="0"/>
            </a:br>
            <a:r>
              <a:rPr lang="en-US" sz="2400" dirty="0"/>
              <a:t>Noise Pollution Control Ordinance Overview</a:t>
            </a:r>
          </a:p>
        </p:txBody>
      </p:sp>
      <p:sp>
        <p:nvSpPr>
          <p:cNvPr id="3" name="Content Placeholder 2">
            <a:extLst>
              <a:ext uri="{FF2B5EF4-FFF2-40B4-BE49-F238E27FC236}">
                <a16:creationId xmlns:a16="http://schemas.microsoft.com/office/drawing/2014/main" id="{2C9CA9B5-0859-DE90-1CF6-B3B49CBB8E5F}"/>
              </a:ext>
            </a:extLst>
          </p:cNvPr>
          <p:cNvSpPr>
            <a:spLocks noGrp="1"/>
          </p:cNvSpPr>
          <p:nvPr>
            <p:ph idx="1"/>
          </p:nvPr>
        </p:nvSpPr>
        <p:spPr>
          <a:xfrm>
            <a:off x="304800" y="1705709"/>
            <a:ext cx="11116408" cy="4999892"/>
          </a:xfrm>
        </p:spPr>
        <p:txBody>
          <a:bodyPr/>
          <a:lstStyle/>
          <a:p>
            <a:r>
              <a:rPr lang="en-US" dirty="0"/>
              <a:t>Orange County’s Noise Pollution Control Ordinance (Chapter 15, Article V) prohibits noise that is either:</a:t>
            </a:r>
          </a:p>
          <a:p>
            <a:pPr lvl="1"/>
            <a:r>
              <a:rPr lang="en-US" dirty="0"/>
              <a:t>More than the allowable sound level limits, or </a:t>
            </a:r>
          </a:p>
          <a:p>
            <a:pPr lvl="1"/>
            <a:r>
              <a:rPr lang="en-US" dirty="0"/>
              <a:t>Is plainly audible from a specified distance. </a:t>
            </a:r>
          </a:p>
          <a:p>
            <a:r>
              <a:rPr lang="en-US" dirty="0"/>
              <a:t>EPD and the Orange County Sheriff Office (OCSO) share responsibilities under the Noise Pollution Control Ordinance. </a:t>
            </a:r>
          </a:p>
          <a:p>
            <a:endParaRPr lang="en-US" dirty="0"/>
          </a:p>
        </p:txBody>
      </p:sp>
      <p:sp>
        <p:nvSpPr>
          <p:cNvPr id="4" name="Slide Number Placeholder 3">
            <a:extLst>
              <a:ext uri="{FF2B5EF4-FFF2-40B4-BE49-F238E27FC236}">
                <a16:creationId xmlns:a16="http://schemas.microsoft.com/office/drawing/2014/main" id="{40546F04-2AF3-F53C-0597-608A4FCA508A}"/>
              </a:ext>
            </a:extLst>
          </p:cNvPr>
          <p:cNvSpPr txBox="1">
            <a:spLocks/>
          </p:cNvSpPr>
          <p:nvPr/>
        </p:nvSpPr>
        <p:spPr>
          <a:xfrm>
            <a:off x="11964610" y="6580533"/>
            <a:ext cx="280555" cy="277467"/>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914377">
              <a:defRPr/>
            </a:pPr>
            <a:fld id="{55A1D3F5-7686-4F52-8696-A75F6A0DB23F}" type="slidenum">
              <a:rPr lang="en-US" sz="1400">
                <a:solidFill>
                  <a:prstClr val="white"/>
                </a:solidFill>
              </a:rPr>
              <a:pPr defTabSz="914377">
                <a:defRPr/>
              </a:pPr>
              <a:t>5</a:t>
            </a:fld>
            <a:endParaRPr lang="en-US" sz="1400" dirty="0">
              <a:solidFill>
                <a:prstClr val="white"/>
              </a:solidFill>
            </a:endParaRPr>
          </a:p>
        </p:txBody>
      </p:sp>
    </p:spTree>
    <p:extLst>
      <p:ext uri="{BB962C8B-B14F-4D97-AF65-F5344CB8AC3E}">
        <p14:creationId xmlns:p14="http://schemas.microsoft.com/office/powerpoint/2010/main" val="934220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51BB2-7E49-6438-E53E-CF7208653A3D}"/>
              </a:ext>
            </a:extLst>
          </p:cNvPr>
          <p:cNvSpPr>
            <a:spLocks noGrp="1"/>
          </p:cNvSpPr>
          <p:nvPr>
            <p:ph type="title"/>
          </p:nvPr>
        </p:nvSpPr>
        <p:spPr/>
        <p:txBody>
          <a:bodyPr/>
          <a:lstStyle/>
          <a:p>
            <a:r>
              <a:rPr lang="en-US" sz="3600" dirty="0"/>
              <a:t>Background </a:t>
            </a:r>
            <a:br>
              <a:rPr lang="en-US" dirty="0"/>
            </a:br>
            <a:r>
              <a:rPr lang="en-US" sz="2400" dirty="0"/>
              <a:t>Noise Pollution Control Ordinance Overview</a:t>
            </a:r>
          </a:p>
        </p:txBody>
      </p:sp>
      <p:sp>
        <p:nvSpPr>
          <p:cNvPr id="3" name="Content Placeholder 2">
            <a:extLst>
              <a:ext uri="{FF2B5EF4-FFF2-40B4-BE49-F238E27FC236}">
                <a16:creationId xmlns:a16="http://schemas.microsoft.com/office/drawing/2014/main" id="{2C9CA9B5-0859-DE90-1CF6-B3B49CBB8E5F}"/>
              </a:ext>
            </a:extLst>
          </p:cNvPr>
          <p:cNvSpPr>
            <a:spLocks noGrp="1"/>
          </p:cNvSpPr>
          <p:nvPr>
            <p:ph idx="1"/>
          </p:nvPr>
        </p:nvSpPr>
        <p:spPr>
          <a:xfrm>
            <a:off x="355042" y="1583471"/>
            <a:ext cx="11292255" cy="4999892"/>
          </a:xfrm>
        </p:spPr>
        <p:txBody>
          <a:bodyPr/>
          <a:lstStyle/>
          <a:p>
            <a:r>
              <a:rPr lang="en-US" dirty="0"/>
              <a:t>Environmental Protection Division (EPD)</a:t>
            </a:r>
          </a:p>
          <a:p>
            <a:pPr lvl="1"/>
            <a:r>
              <a:rPr lang="en-US" dirty="0"/>
              <a:t>Enforces sound emanating from commercial and industrial Facilities under Section 15-182, Table 1:</a:t>
            </a:r>
          </a:p>
          <a:p>
            <a:pPr marL="228594" lvl="1" indent="0">
              <a:buNone/>
            </a:pPr>
            <a:endParaRPr lang="en-US" sz="1200" dirty="0"/>
          </a:p>
          <a:p>
            <a:pPr marL="228594" lvl="1" indent="0">
              <a:buNone/>
            </a:pPr>
            <a:r>
              <a:rPr lang="en-US" sz="2000" dirty="0"/>
              <a:t>Table 1: Code Standard - Sound assessed using sound level meter (dB=decibels) time weighted average</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0546F04-2AF3-F53C-0597-608A4FCA508A}"/>
              </a:ext>
            </a:extLst>
          </p:cNvPr>
          <p:cNvSpPr txBox="1">
            <a:spLocks/>
          </p:cNvSpPr>
          <p:nvPr/>
        </p:nvSpPr>
        <p:spPr>
          <a:xfrm>
            <a:off x="11964610" y="6583363"/>
            <a:ext cx="280555" cy="277467"/>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914377">
              <a:defRPr/>
            </a:pPr>
            <a:fld id="{55A1D3F5-7686-4F52-8696-A75F6A0DB23F}" type="slidenum">
              <a:rPr lang="en-US" sz="1400">
                <a:solidFill>
                  <a:prstClr val="white"/>
                </a:solidFill>
              </a:rPr>
              <a:pPr defTabSz="914377">
                <a:defRPr/>
              </a:pPr>
              <a:t>6</a:t>
            </a:fld>
            <a:endParaRPr lang="en-US" sz="1400" dirty="0">
              <a:solidFill>
                <a:prstClr val="white"/>
              </a:solidFill>
            </a:endParaRPr>
          </a:p>
        </p:txBody>
      </p:sp>
      <p:graphicFrame>
        <p:nvGraphicFramePr>
          <p:cNvPr id="9" name="Table 8">
            <a:extLst>
              <a:ext uri="{FF2B5EF4-FFF2-40B4-BE49-F238E27FC236}">
                <a16:creationId xmlns:a16="http://schemas.microsoft.com/office/drawing/2014/main" id="{E479CD72-05A0-A3D7-8FB7-5BE9AA03517E}"/>
              </a:ext>
            </a:extLst>
          </p:cNvPr>
          <p:cNvGraphicFramePr>
            <a:graphicFrameLocks noGrp="1"/>
          </p:cNvGraphicFramePr>
          <p:nvPr>
            <p:extLst>
              <p:ext uri="{D42A27DB-BD31-4B8C-83A1-F6EECF244321}">
                <p14:modId xmlns:p14="http://schemas.microsoft.com/office/powerpoint/2010/main" val="3876672015"/>
              </p:ext>
            </p:extLst>
          </p:nvPr>
        </p:nvGraphicFramePr>
        <p:xfrm>
          <a:off x="2646485" y="3839039"/>
          <a:ext cx="6506309" cy="2565990"/>
        </p:xfrm>
        <a:graphic>
          <a:graphicData uri="http://schemas.openxmlformats.org/drawingml/2006/table">
            <a:tbl>
              <a:tblPr firstRow="1" firstCol="1" lastRow="1" lastCol="1" bandRow="1" bandCol="1">
                <a:tableStyleId>{5C22544A-7EE6-4342-B048-85BDC9FD1C3A}</a:tableStyleId>
              </a:tblPr>
              <a:tblGrid>
                <a:gridCol w="1592387">
                  <a:extLst>
                    <a:ext uri="{9D8B030D-6E8A-4147-A177-3AD203B41FA5}">
                      <a16:colId xmlns:a16="http://schemas.microsoft.com/office/drawing/2014/main" val="3181604180"/>
                    </a:ext>
                  </a:extLst>
                </a:gridCol>
                <a:gridCol w="1868091">
                  <a:extLst>
                    <a:ext uri="{9D8B030D-6E8A-4147-A177-3AD203B41FA5}">
                      <a16:colId xmlns:a16="http://schemas.microsoft.com/office/drawing/2014/main" val="3587977278"/>
                    </a:ext>
                  </a:extLst>
                </a:gridCol>
                <a:gridCol w="1729875">
                  <a:extLst>
                    <a:ext uri="{9D8B030D-6E8A-4147-A177-3AD203B41FA5}">
                      <a16:colId xmlns:a16="http://schemas.microsoft.com/office/drawing/2014/main" val="2170744843"/>
                    </a:ext>
                  </a:extLst>
                </a:gridCol>
                <a:gridCol w="1315956">
                  <a:extLst>
                    <a:ext uri="{9D8B030D-6E8A-4147-A177-3AD203B41FA5}">
                      <a16:colId xmlns:a16="http://schemas.microsoft.com/office/drawing/2014/main" val="3276888634"/>
                    </a:ext>
                  </a:extLst>
                </a:gridCol>
              </a:tblGrid>
              <a:tr h="880533">
                <a:tc>
                  <a:txBody>
                    <a:bodyPr/>
                    <a:lstStyle/>
                    <a:p>
                      <a:pPr marL="67945" marR="0" algn="ctr">
                        <a:lnSpc>
                          <a:spcPts val="1335"/>
                        </a:lnSpc>
                        <a:spcBef>
                          <a:spcPts val="0"/>
                        </a:spcBef>
                        <a:spcAft>
                          <a:spcPts val="0"/>
                        </a:spcAft>
                      </a:pPr>
                      <a:r>
                        <a:rPr lang="en-US" sz="1500" dirty="0">
                          <a:solidFill>
                            <a:schemeClr val="tx1"/>
                          </a:solidFill>
                          <a:effectLst/>
                        </a:rPr>
                        <a:t>Land Use Category</a:t>
                      </a:r>
                      <a:endParaRPr lang="en-US" sz="15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gn="ctr">
                        <a:lnSpc>
                          <a:spcPts val="1255"/>
                        </a:lnSpc>
                        <a:spcBef>
                          <a:spcPts val="0"/>
                        </a:spcBef>
                        <a:spcAft>
                          <a:spcPts val="0"/>
                        </a:spcAft>
                      </a:pPr>
                      <a:r>
                        <a:rPr lang="en-US" sz="1500" dirty="0">
                          <a:solidFill>
                            <a:schemeClr val="tx1"/>
                          </a:solidFill>
                          <a:effectLst/>
                        </a:rPr>
                        <a:t>Measurement</a:t>
                      </a:r>
                      <a:endParaRPr lang="en-US" sz="15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gn="ctr">
                        <a:lnSpc>
                          <a:spcPts val="1255"/>
                        </a:lnSpc>
                        <a:spcBef>
                          <a:spcPts val="0"/>
                        </a:spcBef>
                        <a:spcAft>
                          <a:spcPts val="0"/>
                        </a:spcAft>
                      </a:pPr>
                      <a:r>
                        <a:rPr lang="en-US" sz="1500" dirty="0">
                          <a:solidFill>
                            <a:schemeClr val="tx1"/>
                          </a:solidFill>
                          <a:effectLst/>
                        </a:rPr>
                        <a:t>Time of Day</a:t>
                      </a:r>
                      <a:endParaRPr lang="en-US" sz="15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344805" algn="ctr">
                        <a:lnSpc>
                          <a:spcPts val="1270"/>
                        </a:lnSpc>
                        <a:spcBef>
                          <a:spcPts val="0"/>
                        </a:spcBef>
                        <a:spcAft>
                          <a:spcPts val="0"/>
                        </a:spcAft>
                      </a:pPr>
                      <a:r>
                        <a:rPr lang="en-US" sz="1500" dirty="0">
                          <a:solidFill>
                            <a:schemeClr val="tx1"/>
                          </a:solidFill>
                          <a:effectLst/>
                        </a:rPr>
                        <a:t>Sound Level Limit (dBA)</a:t>
                      </a:r>
                      <a:endParaRPr lang="en-US" sz="15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036055860"/>
                  </a:ext>
                </a:extLst>
              </a:tr>
              <a:tr h="242207">
                <a:tc>
                  <a:txBody>
                    <a:bodyPr/>
                    <a:lstStyle/>
                    <a:p>
                      <a:pPr marL="67945" marR="0">
                        <a:lnSpc>
                          <a:spcPts val="1155"/>
                        </a:lnSpc>
                        <a:spcBef>
                          <a:spcPts val="0"/>
                        </a:spcBef>
                        <a:spcAft>
                          <a:spcPts val="0"/>
                        </a:spcAft>
                      </a:pPr>
                      <a:r>
                        <a:rPr lang="en-US" sz="1200" dirty="0">
                          <a:solidFill>
                            <a:schemeClr val="tx1"/>
                          </a:solidFill>
                          <a:effectLst/>
                        </a:rPr>
                        <a:t>Noise Sensitive Zone</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nSpc>
                          <a:spcPts val="1155"/>
                        </a:lnSpc>
                        <a:spcBef>
                          <a:spcPts val="0"/>
                        </a:spcBef>
                        <a:spcAft>
                          <a:spcPts val="0"/>
                        </a:spcAft>
                      </a:pPr>
                      <a:r>
                        <a:rPr lang="en-US" sz="1200" dirty="0">
                          <a:effectLst/>
                        </a:rPr>
                        <a:t>Time Averaged (LEQ)</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nSpc>
                          <a:spcPts val="1155"/>
                        </a:lnSpc>
                        <a:spcBef>
                          <a:spcPts val="0"/>
                        </a:spcBef>
                        <a:spcAft>
                          <a:spcPts val="0"/>
                        </a:spcAft>
                      </a:pPr>
                      <a:r>
                        <a:rPr lang="en-US" sz="1200">
                          <a:effectLst/>
                        </a:rPr>
                        <a:t>Any time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nSpc>
                          <a:spcPts val="1155"/>
                        </a:lnSpc>
                        <a:spcBef>
                          <a:spcPts val="0"/>
                        </a:spcBef>
                        <a:spcAft>
                          <a:spcPts val="0"/>
                        </a:spcAft>
                      </a:pPr>
                      <a:r>
                        <a:rPr lang="en-US" sz="1200" dirty="0">
                          <a:solidFill>
                            <a:schemeClr val="tx1"/>
                          </a:solidFill>
                          <a:effectLst/>
                        </a:rPr>
                        <a:t>55 dB</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513187875"/>
                  </a:ext>
                </a:extLst>
              </a:tr>
              <a:tr h="244135">
                <a:tc>
                  <a:txBody>
                    <a:bodyPr/>
                    <a:lstStyle/>
                    <a:p>
                      <a:pPr marL="0" marR="0">
                        <a:lnSpc>
                          <a:spcPts val="1170"/>
                        </a:lnSpc>
                        <a:spcBef>
                          <a:spcPts val="0"/>
                        </a:spcBef>
                        <a:spcAft>
                          <a:spcPts val="0"/>
                        </a:spcAft>
                      </a:pPr>
                      <a:r>
                        <a:rPr lang="en-US" sz="1200" dirty="0">
                          <a:solidFill>
                            <a:schemeClr val="tx1"/>
                          </a:solidFill>
                          <a:effectLst/>
                        </a:rPr>
                        <a:t>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02870" marR="0">
                        <a:lnSpc>
                          <a:spcPts val="1170"/>
                        </a:lnSpc>
                        <a:spcBef>
                          <a:spcPts val="0"/>
                        </a:spcBef>
                        <a:spcAft>
                          <a:spcPts val="0"/>
                        </a:spcAft>
                      </a:pPr>
                      <a:r>
                        <a:rPr lang="en-US" sz="1200" dirty="0">
                          <a:effectLst/>
                        </a:rPr>
                        <a:t>Impulsive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nSpc>
                          <a:spcPts val="1170"/>
                        </a:lnSpc>
                        <a:spcBef>
                          <a:spcPts val="0"/>
                        </a:spcBef>
                        <a:spcAft>
                          <a:spcPts val="0"/>
                        </a:spcAft>
                      </a:pPr>
                      <a:r>
                        <a:rPr lang="en-US" sz="1200">
                          <a:effectLst/>
                        </a:rPr>
                        <a:t>7:00 a.m. - 10:00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nSpc>
                          <a:spcPts val="1170"/>
                        </a:lnSpc>
                        <a:spcBef>
                          <a:spcPts val="0"/>
                        </a:spcBef>
                        <a:spcAft>
                          <a:spcPts val="0"/>
                        </a:spcAft>
                      </a:pPr>
                      <a:r>
                        <a:rPr lang="en-US" sz="1200" dirty="0">
                          <a:solidFill>
                            <a:schemeClr val="tx1"/>
                          </a:solidFill>
                          <a:effectLst/>
                        </a:rPr>
                        <a:t>60 dB</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311212581"/>
                  </a:ext>
                </a:extLst>
              </a:tr>
              <a:tr h="242207">
                <a:tc>
                  <a:txBody>
                    <a:bodyPr/>
                    <a:lstStyle/>
                    <a:p>
                      <a:pPr marL="0" marR="0">
                        <a:lnSpc>
                          <a:spcPts val="1170"/>
                        </a:lnSpc>
                        <a:spcBef>
                          <a:spcPts val="0"/>
                        </a:spcBef>
                        <a:spcAft>
                          <a:spcPts val="0"/>
                        </a:spcAft>
                      </a:pPr>
                      <a:r>
                        <a:rPr lang="en-US" sz="1200" dirty="0">
                          <a:solidFill>
                            <a:schemeClr val="tx1"/>
                          </a:solidFill>
                          <a:effectLst/>
                        </a:rPr>
                        <a:t>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02870" marR="0">
                        <a:lnSpc>
                          <a:spcPts val="1155"/>
                        </a:lnSpc>
                        <a:spcBef>
                          <a:spcPts val="0"/>
                        </a:spcBef>
                        <a:spcAft>
                          <a:spcPts val="0"/>
                        </a:spcAft>
                      </a:pPr>
                      <a:r>
                        <a:rPr lang="en-US" sz="1200" dirty="0">
                          <a:effectLst/>
                        </a:rPr>
                        <a:t>Impulsive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nSpc>
                          <a:spcPts val="1155"/>
                        </a:lnSpc>
                        <a:spcBef>
                          <a:spcPts val="0"/>
                        </a:spcBef>
                        <a:spcAft>
                          <a:spcPts val="0"/>
                        </a:spcAft>
                      </a:pPr>
                      <a:r>
                        <a:rPr lang="en-US" sz="1200" dirty="0">
                          <a:effectLst/>
                        </a:rPr>
                        <a:t>10:01 p.m. - 6:59 a.m.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nSpc>
                          <a:spcPts val="1155"/>
                        </a:lnSpc>
                        <a:spcBef>
                          <a:spcPts val="0"/>
                        </a:spcBef>
                        <a:spcAft>
                          <a:spcPts val="0"/>
                        </a:spcAft>
                      </a:pPr>
                      <a:r>
                        <a:rPr lang="en-US" sz="1200" dirty="0">
                          <a:solidFill>
                            <a:schemeClr val="tx1"/>
                          </a:solidFill>
                          <a:effectLst/>
                        </a:rPr>
                        <a:t>Not allowed</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814670989"/>
                  </a:ext>
                </a:extLst>
              </a:tr>
              <a:tr h="244135">
                <a:tc>
                  <a:txBody>
                    <a:bodyPr/>
                    <a:lstStyle/>
                    <a:p>
                      <a:pPr marL="67945" marR="0">
                        <a:lnSpc>
                          <a:spcPts val="1165"/>
                        </a:lnSpc>
                        <a:spcBef>
                          <a:spcPts val="0"/>
                        </a:spcBef>
                        <a:spcAft>
                          <a:spcPts val="0"/>
                        </a:spcAft>
                      </a:pPr>
                      <a:r>
                        <a:rPr lang="en-US" sz="1200" dirty="0">
                          <a:solidFill>
                            <a:schemeClr val="tx1"/>
                          </a:solidFill>
                          <a:effectLst/>
                        </a:rPr>
                        <a:t>Residential Area</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nSpc>
                          <a:spcPts val="1165"/>
                        </a:lnSpc>
                        <a:spcBef>
                          <a:spcPts val="0"/>
                        </a:spcBef>
                        <a:spcAft>
                          <a:spcPts val="0"/>
                        </a:spcAft>
                      </a:pPr>
                      <a:r>
                        <a:rPr lang="en-US" sz="1200" dirty="0">
                          <a:effectLst/>
                        </a:rPr>
                        <a:t>Time Averaged (LEQ)</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nSpc>
                          <a:spcPts val="1165"/>
                        </a:lnSpc>
                        <a:spcBef>
                          <a:spcPts val="0"/>
                        </a:spcBef>
                        <a:spcAft>
                          <a:spcPts val="0"/>
                        </a:spcAft>
                      </a:pPr>
                      <a:r>
                        <a:rPr lang="en-US" sz="1200" dirty="0">
                          <a:effectLst/>
                        </a:rPr>
                        <a:t>7:00 a.m. - 10:00 p.m.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nSpc>
                          <a:spcPts val="1165"/>
                        </a:lnSpc>
                        <a:spcBef>
                          <a:spcPts val="0"/>
                        </a:spcBef>
                        <a:spcAft>
                          <a:spcPts val="0"/>
                        </a:spcAft>
                      </a:pPr>
                      <a:r>
                        <a:rPr lang="en-US" sz="1200" dirty="0">
                          <a:solidFill>
                            <a:schemeClr val="tx1"/>
                          </a:solidFill>
                          <a:effectLst/>
                        </a:rPr>
                        <a:t>60 dB</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281663450"/>
                  </a:ext>
                </a:extLst>
              </a:tr>
              <a:tr h="244135">
                <a:tc>
                  <a:txBody>
                    <a:bodyPr/>
                    <a:lstStyle/>
                    <a:p>
                      <a:pPr marL="0" marR="0">
                        <a:lnSpc>
                          <a:spcPts val="1170"/>
                        </a:lnSpc>
                        <a:spcBef>
                          <a:spcPts val="0"/>
                        </a:spcBef>
                        <a:spcAft>
                          <a:spcPts val="0"/>
                        </a:spcAft>
                      </a:pPr>
                      <a:r>
                        <a:rPr lang="en-US" sz="1200" dirty="0">
                          <a:solidFill>
                            <a:schemeClr val="tx1"/>
                          </a:solidFill>
                          <a:effectLst/>
                        </a:rPr>
                        <a:t>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nSpc>
                          <a:spcPts val="1170"/>
                        </a:lnSpc>
                        <a:spcBef>
                          <a:spcPts val="0"/>
                        </a:spcBef>
                        <a:spcAft>
                          <a:spcPts val="0"/>
                        </a:spcAft>
                      </a:pPr>
                      <a:r>
                        <a:rPr lang="en-US" sz="1200">
                          <a:effectLst/>
                        </a:rPr>
                        <a:t>Time Averaged (LEQ)</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nSpc>
                          <a:spcPts val="1170"/>
                        </a:lnSpc>
                        <a:spcBef>
                          <a:spcPts val="0"/>
                        </a:spcBef>
                        <a:spcAft>
                          <a:spcPts val="0"/>
                        </a:spcAft>
                      </a:pPr>
                      <a:r>
                        <a:rPr lang="en-US" sz="1200" dirty="0">
                          <a:effectLst/>
                        </a:rPr>
                        <a:t>10:01 p.m. - 6:59 a.m.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nSpc>
                          <a:spcPts val="1170"/>
                        </a:lnSpc>
                        <a:spcBef>
                          <a:spcPts val="0"/>
                        </a:spcBef>
                        <a:spcAft>
                          <a:spcPts val="0"/>
                        </a:spcAft>
                      </a:pPr>
                      <a:r>
                        <a:rPr lang="en-US" sz="1200" dirty="0">
                          <a:solidFill>
                            <a:schemeClr val="tx1"/>
                          </a:solidFill>
                          <a:effectLst/>
                        </a:rPr>
                        <a:t>55 dB</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813846059"/>
                  </a:ext>
                </a:extLst>
              </a:tr>
              <a:tr h="224503">
                <a:tc>
                  <a:txBody>
                    <a:bodyPr/>
                    <a:lstStyle/>
                    <a:p>
                      <a:pPr marL="0" marR="0">
                        <a:lnSpc>
                          <a:spcPts val="1170"/>
                        </a:lnSpc>
                        <a:spcBef>
                          <a:spcPts val="0"/>
                        </a:spcBef>
                        <a:spcAft>
                          <a:spcPts val="0"/>
                        </a:spcAft>
                      </a:pPr>
                      <a:r>
                        <a:rPr lang="en-US" sz="1200" dirty="0">
                          <a:solidFill>
                            <a:schemeClr val="tx1"/>
                          </a:solidFill>
                          <a:effectLst/>
                        </a:rPr>
                        <a:t>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02870" marR="0">
                        <a:lnSpc>
                          <a:spcPts val="1170"/>
                        </a:lnSpc>
                        <a:spcBef>
                          <a:spcPts val="0"/>
                        </a:spcBef>
                        <a:spcAft>
                          <a:spcPts val="0"/>
                        </a:spcAft>
                      </a:pPr>
                      <a:r>
                        <a:rPr lang="en-US" sz="1200" dirty="0">
                          <a:effectLst/>
                        </a:rPr>
                        <a:t>Impulsive</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nSpc>
                          <a:spcPts val="1170"/>
                        </a:lnSpc>
                        <a:spcBef>
                          <a:spcPts val="0"/>
                        </a:spcBef>
                        <a:spcAft>
                          <a:spcPts val="0"/>
                        </a:spcAft>
                      </a:pPr>
                      <a:r>
                        <a:rPr lang="en-US" sz="1200" dirty="0">
                          <a:effectLst/>
                        </a:rPr>
                        <a:t>7:00 a.m. - 10:00 p.m.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nSpc>
                          <a:spcPts val="1170"/>
                        </a:lnSpc>
                        <a:spcBef>
                          <a:spcPts val="0"/>
                        </a:spcBef>
                        <a:spcAft>
                          <a:spcPts val="0"/>
                        </a:spcAft>
                      </a:pPr>
                      <a:r>
                        <a:rPr lang="en-US" sz="1200" dirty="0">
                          <a:solidFill>
                            <a:schemeClr val="tx1"/>
                          </a:solidFill>
                          <a:effectLst/>
                        </a:rPr>
                        <a:t>65 dB</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724178844"/>
                  </a:ext>
                </a:extLst>
              </a:tr>
              <a:tr h="244135">
                <a:tc>
                  <a:txBody>
                    <a:bodyPr/>
                    <a:lstStyle/>
                    <a:p>
                      <a:pPr marL="0" marR="0">
                        <a:lnSpc>
                          <a:spcPts val="1170"/>
                        </a:lnSpc>
                        <a:spcBef>
                          <a:spcPts val="0"/>
                        </a:spcBef>
                        <a:spcAft>
                          <a:spcPts val="0"/>
                        </a:spcAft>
                      </a:pPr>
                      <a:r>
                        <a:rPr lang="en-US" sz="1200" dirty="0">
                          <a:solidFill>
                            <a:schemeClr val="tx1"/>
                          </a:solidFill>
                          <a:effectLst/>
                        </a:rPr>
                        <a:t>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02870" marR="0" algn="l" defTabSz="914400" rtl="0" eaLnBrk="1" latinLnBrk="0" hangingPunct="1">
                        <a:lnSpc>
                          <a:spcPts val="1170"/>
                        </a:lnSpc>
                        <a:spcBef>
                          <a:spcPts val="0"/>
                        </a:spcBef>
                        <a:spcAft>
                          <a:spcPts val="0"/>
                        </a:spcAft>
                      </a:pPr>
                      <a:r>
                        <a:rPr lang="en-US" sz="1200" b="0" kern="1200" dirty="0">
                          <a:solidFill>
                            <a:schemeClr val="dk1"/>
                          </a:solidFill>
                          <a:effectLst/>
                          <a:latin typeface="+mn-lt"/>
                          <a:ea typeface="+mn-ea"/>
                          <a:cs typeface="+mn-cs"/>
                        </a:rPr>
                        <a:t>Impulsive</a:t>
                      </a:r>
                    </a:p>
                  </a:txBody>
                  <a:tcPr marL="0" marR="0" marT="0" marB="0">
                    <a:solidFill>
                      <a:schemeClr val="accent1">
                        <a:lumMod val="20000"/>
                        <a:lumOff val="80000"/>
                      </a:schemeClr>
                    </a:solidFill>
                  </a:tcPr>
                </a:tc>
                <a:tc>
                  <a:txBody>
                    <a:bodyPr/>
                    <a:lstStyle/>
                    <a:p>
                      <a:pPr marL="102870" marR="0" algn="l" defTabSz="914400" rtl="0" eaLnBrk="1" latinLnBrk="0" hangingPunct="1">
                        <a:lnSpc>
                          <a:spcPts val="1170"/>
                        </a:lnSpc>
                        <a:spcBef>
                          <a:spcPts val="0"/>
                        </a:spcBef>
                        <a:spcAft>
                          <a:spcPts val="0"/>
                        </a:spcAft>
                      </a:pPr>
                      <a:r>
                        <a:rPr lang="en-US" sz="1200" b="0" kern="1200" dirty="0">
                          <a:solidFill>
                            <a:schemeClr val="dk1"/>
                          </a:solidFill>
                          <a:effectLst/>
                          <a:latin typeface="+mn-lt"/>
                          <a:ea typeface="+mn-ea"/>
                          <a:cs typeface="+mn-cs"/>
                        </a:rPr>
                        <a:t>10:01 p.m. - 6:59 a.m.</a:t>
                      </a:r>
                    </a:p>
                  </a:txBody>
                  <a:tcPr marL="0" marR="0" marT="0" marB="0">
                    <a:solidFill>
                      <a:schemeClr val="accent1">
                        <a:lumMod val="20000"/>
                        <a:lumOff val="80000"/>
                      </a:schemeClr>
                    </a:solidFill>
                  </a:tcPr>
                </a:tc>
                <a:tc>
                  <a:txBody>
                    <a:bodyPr/>
                    <a:lstStyle/>
                    <a:p>
                      <a:pPr marL="67945" marR="0">
                        <a:lnSpc>
                          <a:spcPts val="1170"/>
                        </a:lnSpc>
                        <a:spcBef>
                          <a:spcPts val="0"/>
                        </a:spcBef>
                        <a:spcAft>
                          <a:spcPts val="0"/>
                        </a:spcAft>
                      </a:pPr>
                      <a:r>
                        <a:rPr lang="en-US" sz="1200" dirty="0">
                          <a:solidFill>
                            <a:schemeClr val="tx1"/>
                          </a:solidFill>
                          <a:effectLst/>
                        </a:rPr>
                        <a:t>Not allowed</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620229162"/>
                  </a:ext>
                </a:extLst>
              </a:tr>
            </a:tbl>
          </a:graphicData>
        </a:graphic>
      </p:graphicFrame>
    </p:spTree>
    <p:extLst>
      <p:ext uri="{BB962C8B-B14F-4D97-AF65-F5344CB8AC3E}">
        <p14:creationId xmlns:p14="http://schemas.microsoft.com/office/powerpoint/2010/main" val="920484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51BB2-7E49-6438-E53E-CF7208653A3D}"/>
              </a:ext>
            </a:extLst>
          </p:cNvPr>
          <p:cNvSpPr>
            <a:spLocks noGrp="1"/>
          </p:cNvSpPr>
          <p:nvPr>
            <p:ph type="title"/>
          </p:nvPr>
        </p:nvSpPr>
        <p:spPr/>
        <p:txBody>
          <a:bodyPr/>
          <a:lstStyle/>
          <a:p>
            <a:r>
              <a:rPr lang="en-US" sz="3600" dirty="0"/>
              <a:t>Background </a:t>
            </a:r>
            <a:br>
              <a:rPr lang="en-US" dirty="0"/>
            </a:br>
            <a:r>
              <a:rPr lang="en-US" sz="2400" dirty="0"/>
              <a:t>Noise Pollution Control Ordinance Overview</a:t>
            </a:r>
          </a:p>
        </p:txBody>
      </p:sp>
      <p:sp>
        <p:nvSpPr>
          <p:cNvPr id="3" name="Content Placeholder 2">
            <a:extLst>
              <a:ext uri="{FF2B5EF4-FFF2-40B4-BE49-F238E27FC236}">
                <a16:creationId xmlns:a16="http://schemas.microsoft.com/office/drawing/2014/main" id="{2C9CA9B5-0859-DE90-1CF6-B3B49CBB8E5F}"/>
              </a:ext>
            </a:extLst>
          </p:cNvPr>
          <p:cNvSpPr>
            <a:spLocks noGrp="1"/>
          </p:cNvSpPr>
          <p:nvPr>
            <p:ph idx="1"/>
          </p:nvPr>
        </p:nvSpPr>
        <p:spPr>
          <a:xfrm>
            <a:off x="348762" y="1521069"/>
            <a:ext cx="11292255" cy="5143499"/>
          </a:xfrm>
        </p:spPr>
        <p:txBody>
          <a:bodyPr/>
          <a:lstStyle/>
          <a:p>
            <a:r>
              <a:rPr lang="en-US" dirty="0"/>
              <a:t>Orange County Sheriff’s Office (OCSO) </a:t>
            </a:r>
          </a:p>
          <a:p>
            <a:pPr lvl="1"/>
            <a:r>
              <a:rPr lang="en-US" dirty="0"/>
              <a:t>Enforces sound emanating from residential and commercial sites which may involve the consumption of alcohol or any suspected illegal activities and noise disturbance complaints involving "breach of the peace" as defined in F.S. § 877.03. Under Section 15-183, Table 2:</a:t>
            </a:r>
          </a:p>
          <a:p>
            <a:pPr marL="228594" lvl="1" indent="0" algn="ctr">
              <a:buNone/>
            </a:pPr>
            <a:endParaRPr lang="en-US" sz="1200" dirty="0"/>
          </a:p>
          <a:p>
            <a:pPr marL="228594" lvl="1" indent="0" algn="ctr">
              <a:buNone/>
            </a:pPr>
            <a:r>
              <a:rPr lang="en-US" sz="1600" dirty="0"/>
              <a:t>Table 2: </a:t>
            </a:r>
            <a:r>
              <a:rPr lang="en-US" sz="1800" dirty="0">
                <a:latin typeface="Calibri" panose="020F0502020204030204" pitchFamily="34" charset="0"/>
                <a:cs typeface="Times New Roman" panose="02020603050405020304" pitchFamily="18" charset="0"/>
              </a:rPr>
              <a:t>P</a:t>
            </a:r>
            <a:r>
              <a:rPr lang="en-US" sz="1800" dirty="0">
                <a:latin typeface="Calibri" panose="020F0502020204030204" pitchFamily="34" charset="0"/>
                <a:ea typeface="Calibri" panose="020F0502020204030204" pitchFamily="34" charset="0"/>
                <a:cs typeface="Times New Roman" panose="02020603050405020304" pitchFamily="18" charset="0"/>
              </a:rPr>
              <a:t>lainly Audible Procedure Time and Distance Requirements</a:t>
            </a:r>
            <a:endParaRPr lang="en-US" sz="1600" dirty="0"/>
          </a:p>
          <a:p>
            <a:pPr marL="0" indent="0">
              <a:buNone/>
            </a:pPr>
            <a:endParaRPr lang="en-US" dirty="0"/>
          </a:p>
        </p:txBody>
      </p:sp>
      <p:sp>
        <p:nvSpPr>
          <p:cNvPr id="4" name="Slide Number Placeholder 3">
            <a:extLst>
              <a:ext uri="{FF2B5EF4-FFF2-40B4-BE49-F238E27FC236}">
                <a16:creationId xmlns:a16="http://schemas.microsoft.com/office/drawing/2014/main" id="{40546F04-2AF3-F53C-0597-608A4FCA508A}"/>
              </a:ext>
            </a:extLst>
          </p:cNvPr>
          <p:cNvSpPr txBox="1">
            <a:spLocks/>
          </p:cNvSpPr>
          <p:nvPr/>
        </p:nvSpPr>
        <p:spPr>
          <a:xfrm>
            <a:off x="11950998" y="6583363"/>
            <a:ext cx="280555" cy="277467"/>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914377">
              <a:defRPr/>
            </a:pPr>
            <a:fld id="{55A1D3F5-7686-4F52-8696-A75F6A0DB23F}" type="slidenum">
              <a:rPr lang="en-US" sz="1400">
                <a:solidFill>
                  <a:prstClr val="white"/>
                </a:solidFill>
              </a:rPr>
              <a:pPr defTabSz="914377">
                <a:defRPr/>
              </a:pPr>
              <a:t>7</a:t>
            </a:fld>
            <a:endParaRPr lang="en-US" sz="1400" dirty="0">
              <a:solidFill>
                <a:prstClr val="white"/>
              </a:solidFill>
            </a:endParaRPr>
          </a:p>
        </p:txBody>
      </p:sp>
      <p:graphicFrame>
        <p:nvGraphicFramePr>
          <p:cNvPr id="5" name="Table 4">
            <a:extLst>
              <a:ext uri="{FF2B5EF4-FFF2-40B4-BE49-F238E27FC236}">
                <a16:creationId xmlns:a16="http://schemas.microsoft.com/office/drawing/2014/main" id="{537CB899-EA67-B84A-F4CD-46DE21AF8701}"/>
              </a:ext>
            </a:extLst>
          </p:cNvPr>
          <p:cNvGraphicFramePr>
            <a:graphicFrameLocks noGrp="1"/>
          </p:cNvGraphicFramePr>
          <p:nvPr>
            <p:extLst>
              <p:ext uri="{D42A27DB-BD31-4B8C-83A1-F6EECF244321}">
                <p14:modId xmlns:p14="http://schemas.microsoft.com/office/powerpoint/2010/main" val="2044799854"/>
              </p:ext>
            </p:extLst>
          </p:nvPr>
        </p:nvGraphicFramePr>
        <p:xfrm>
          <a:off x="2602523" y="4589585"/>
          <a:ext cx="7069017" cy="2074987"/>
        </p:xfrm>
        <a:graphic>
          <a:graphicData uri="http://schemas.openxmlformats.org/drawingml/2006/table">
            <a:tbl>
              <a:tblPr firstRow="1" firstCol="1" lastRow="1" lastCol="1" bandRow="1" bandCol="1">
                <a:tableStyleId>{5C22544A-7EE6-4342-B048-85BDC9FD1C3A}</a:tableStyleId>
              </a:tblPr>
              <a:tblGrid>
                <a:gridCol w="2507659">
                  <a:extLst>
                    <a:ext uri="{9D8B030D-6E8A-4147-A177-3AD203B41FA5}">
                      <a16:colId xmlns:a16="http://schemas.microsoft.com/office/drawing/2014/main" val="3885753222"/>
                    </a:ext>
                  </a:extLst>
                </a:gridCol>
                <a:gridCol w="2065359">
                  <a:extLst>
                    <a:ext uri="{9D8B030D-6E8A-4147-A177-3AD203B41FA5}">
                      <a16:colId xmlns:a16="http://schemas.microsoft.com/office/drawing/2014/main" val="2714487903"/>
                    </a:ext>
                  </a:extLst>
                </a:gridCol>
                <a:gridCol w="2495999">
                  <a:extLst>
                    <a:ext uri="{9D8B030D-6E8A-4147-A177-3AD203B41FA5}">
                      <a16:colId xmlns:a16="http://schemas.microsoft.com/office/drawing/2014/main" val="1370978015"/>
                    </a:ext>
                  </a:extLst>
                </a:gridCol>
              </a:tblGrid>
              <a:tr h="722775">
                <a:tc>
                  <a:txBody>
                    <a:bodyPr/>
                    <a:lstStyle/>
                    <a:p>
                      <a:pPr marL="67945" marR="210185">
                        <a:lnSpc>
                          <a:spcPts val="1350"/>
                        </a:lnSpc>
                        <a:spcBef>
                          <a:spcPts val="0"/>
                        </a:spcBef>
                        <a:spcAft>
                          <a:spcPts val="0"/>
                        </a:spcAft>
                      </a:pPr>
                      <a:r>
                        <a:rPr lang="en-US" sz="1200" dirty="0">
                          <a:solidFill>
                            <a:schemeClr val="tx1"/>
                          </a:solidFill>
                          <a:effectLst/>
                        </a:rPr>
                        <a:t>Underlying Land Use Category (from which noise emanates)</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nSpc>
                          <a:spcPts val="1170"/>
                        </a:lnSpc>
                        <a:spcBef>
                          <a:spcPts val="0"/>
                        </a:spcBef>
                        <a:spcAft>
                          <a:spcPts val="0"/>
                        </a:spcAft>
                      </a:pPr>
                      <a:r>
                        <a:rPr lang="en-US" sz="1200" dirty="0">
                          <a:solidFill>
                            <a:schemeClr val="tx1"/>
                          </a:solidFill>
                          <a:effectLst/>
                        </a:rPr>
                        <a:t>Time of Day</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040" marR="0">
                        <a:lnSpc>
                          <a:spcPts val="1170"/>
                        </a:lnSpc>
                        <a:spcBef>
                          <a:spcPts val="0"/>
                        </a:spcBef>
                        <a:spcAft>
                          <a:spcPts val="0"/>
                        </a:spcAft>
                      </a:pPr>
                      <a:r>
                        <a:rPr lang="en-US" sz="1200" dirty="0">
                          <a:solidFill>
                            <a:schemeClr val="tx1"/>
                          </a:solidFill>
                          <a:effectLst/>
                        </a:rPr>
                        <a:t>Distance</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551861709"/>
                  </a:ext>
                </a:extLst>
              </a:tr>
              <a:tr h="334267">
                <a:tc>
                  <a:txBody>
                    <a:bodyPr/>
                    <a:lstStyle/>
                    <a:p>
                      <a:pPr marL="67945" marR="0">
                        <a:lnSpc>
                          <a:spcPts val="1150"/>
                        </a:lnSpc>
                        <a:spcBef>
                          <a:spcPts val="0"/>
                        </a:spcBef>
                        <a:spcAft>
                          <a:spcPts val="0"/>
                        </a:spcAft>
                      </a:pPr>
                      <a:r>
                        <a:rPr lang="en-US" sz="1200" dirty="0">
                          <a:solidFill>
                            <a:schemeClr val="tx1"/>
                          </a:solidFill>
                          <a:effectLst/>
                        </a:rPr>
                        <a:t>Residential Area</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nSpc>
                          <a:spcPts val="1150"/>
                        </a:lnSpc>
                        <a:spcBef>
                          <a:spcPts val="0"/>
                        </a:spcBef>
                        <a:spcAft>
                          <a:spcPts val="0"/>
                        </a:spcAft>
                      </a:pPr>
                      <a:r>
                        <a:rPr lang="en-US" sz="1200">
                          <a:effectLst/>
                        </a:rPr>
                        <a:t>7:00 a.m. - 10:00 p.m.</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040" marR="0">
                        <a:lnSpc>
                          <a:spcPts val="1150"/>
                        </a:lnSpc>
                        <a:spcBef>
                          <a:spcPts val="0"/>
                        </a:spcBef>
                        <a:spcAft>
                          <a:spcPts val="0"/>
                        </a:spcAft>
                      </a:pPr>
                      <a:r>
                        <a:rPr lang="en-US" sz="1200" dirty="0">
                          <a:solidFill>
                            <a:schemeClr val="tx1"/>
                          </a:solidFill>
                          <a:effectLst/>
                        </a:rPr>
                        <a:t>500 feet or more</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137493960"/>
                  </a:ext>
                </a:extLst>
              </a:tr>
              <a:tr h="339315">
                <a:tc>
                  <a:txBody>
                    <a:bodyPr/>
                    <a:lstStyle/>
                    <a:p>
                      <a:pPr marL="0" marR="0">
                        <a:lnSpc>
                          <a:spcPts val="1170"/>
                        </a:lnSpc>
                        <a:spcBef>
                          <a:spcPts val="0"/>
                        </a:spcBef>
                        <a:spcAft>
                          <a:spcPts val="0"/>
                        </a:spcAft>
                      </a:pPr>
                      <a:r>
                        <a:rPr lang="en-US" sz="1200" dirty="0">
                          <a:solidFill>
                            <a:schemeClr val="tx1"/>
                          </a:solidFill>
                          <a:effectLst/>
                        </a:rPr>
                        <a:t>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nSpc>
                          <a:spcPts val="1165"/>
                        </a:lnSpc>
                        <a:spcBef>
                          <a:spcPts val="0"/>
                        </a:spcBef>
                        <a:spcAft>
                          <a:spcPts val="0"/>
                        </a:spcAft>
                      </a:pPr>
                      <a:r>
                        <a:rPr lang="en-US" sz="1200" dirty="0">
                          <a:effectLst/>
                        </a:rPr>
                        <a:t>10:01 p.m.- 6:59 a.m.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040" marR="0">
                        <a:lnSpc>
                          <a:spcPts val="1165"/>
                        </a:lnSpc>
                        <a:spcBef>
                          <a:spcPts val="0"/>
                        </a:spcBef>
                        <a:spcAft>
                          <a:spcPts val="0"/>
                        </a:spcAft>
                      </a:pPr>
                      <a:r>
                        <a:rPr lang="en-US" sz="1200" dirty="0">
                          <a:solidFill>
                            <a:schemeClr val="tx1"/>
                          </a:solidFill>
                          <a:effectLst/>
                        </a:rPr>
                        <a:t>150 feet or more</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278591979"/>
                  </a:ext>
                </a:extLst>
              </a:tr>
              <a:tr h="339315">
                <a:tc>
                  <a:txBody>
                    <a:bodyPr/>
                    <a:lstStyle/>
                    <a:p>
                      <a:pPr marL="67945" marR="0">
                        <a:lnSpc>
                          <a:spcPts val="1170"/>
                        </a:lnSpc>
                        <a:spcBef>
                          <a:spcPts val="0"/>
                        </a:spcBef>
                        <a:spcAft>
                          <a:spcPts val="0"/>
                        </a:spcAft>
                      </a:pPr>
                      <a:r>
                        <a:rPr lang="en-US" sz="1200" dirty="0">
                          <a:solidFill>
                            <a:schemeClr val="tx1"/>
                          </a:solidFill>
                          <a:effectLst/>
                        </a:rPr>
                        <a:t>Nonresidential Area</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nSpc>
                          <a:spcPts val="1170"/>
                        </a:lnSpc>
                        <a:spcBef>
                          <a:spcPts val="0"/>
                        </a:spcBef>
                        <a:spcAft>
                          <a:spcPts val="0"/>
                        </a:spcAft>
                      </a:pPr>
                      <a:r>
                        <a:rPr lang="en-US" sz="1200" dirty="0">
                          <a:effectLst/>
                        </a:rPr>
                        <a:t>7:00 a.m. - 10:00 p.m.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6040" marR="0">
                        <a:lnSpc>
                          <a:spcPts val="1170"/>
                        </a:lnSpc>
                        <a:spcBef>
                          <a:spcPts val="0"/>
                        </a:spcBef>
                        <a:spcAft>
                          <a:spcPts val="0"/>
                        </a:spcAft>
                      </a:pPr>
                      <a:r>
                        <a:rPr lang="en-US" sz="1200" dirty="0">
                          <a:solidFill>
                            <a:schemeClr val="tx1"/>
                          </a:solidFill>
                          <a:effectLst/>
                        </a:rPr>
                        <a:t>500 feet or more</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4027033222"/>
                  </a:ext>
                </a:extLst>
              </a:tr>
              <a:tr h="339315">
                <a:tc>
                  <a:txBody>
                    <a:bodyPr/>
                    <a:lstStyle/>
                    <a:p>
                      <a:pPr marL="0" marR="0">
                        <a:lnSpc>
                          <a:spcPts val="1170"/>
                        </a:lnSpc>
                        <a:spcBef>
                          <a:spcPts val="0"/>
                        </a:spcBef>
                        <a:spcAft>
                          <a:spcPts val="0"/>
                        </a:spcAft>
                      </a:pPr>
                      <a:r>
                        <a:rPr lang="en-US" sz="1200" dirty="0">
                          <a:solidFill>
                            <a:schemeClr val="tx1"/>
                          </a:solidFill>
                          <a:effectLst/>
                        </a:rPr>
                        <a:t>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7945" marR="0">
                        <a:lnSpc>
                          <a:spcPts val="1170"/>
                        </a:lnSpc>
                        <a:spcBef>
                          <a:spcPts val="0"/>
                        </a:spcBef>
                        <a:spcAft>
                          <a:spcPts val="0"/>
                        </a:spcAft>
                      </a:pPr>
                      <a:r>
                        <a:rPr lang="en-US" sz="1200" b="0" dirty="0">
                          <a:solidFill>
                            <a:schemeClr val="tx1"/>
                          </a:solidFill>
                          <a:effectLst/>
                        </a:rPr>
                        <a:t>10:01 p.m. - 6:59 a.m.</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a:txBody>
                    <a:bodyPr/>
                    <a:lstStyle/>
                    <a:p>
                      <a:pPr marL="66040" marR="0">
                        <a:lnSpc>
                          <a:spcPts val="1170"/>
                        </a:lnSpc>
                        <a:spcBef>
                          <a:spcPts val="0"/>
                        </a:spcBef>
                        <a:spcAft>
                          <a:spcPts val="0"/>
                        </a:spcAft>
                      </a:pPr>
                      <a:r>
                        <a:rPr lang="en-US" sz="1200" dirty="0">
                          <a:solidFill>
                            <a:schemeClr val="tx1"/>
                          </a:solidFill>
                          <a:effectLst/>
                        </a:rPr>
                        <a:t>300 feet or more</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922723816"/>
                  </a:ext>
                </a:extLst>
              </a:tr>
            </a:tbl>
          </a:graphicData>
        </a:graphic>
      </p:graphicFrame>
    </p:spTree>
    <p:extLst>
      <p:ext uri="{BB962C8B-B14F-4D97-AF65-F5344CB8AC3E}">
        <p14:creationId xmlns:p14="http://schemas.microsoft.com/office/powerpoint/2010/main" val="3019335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51BB2-7E49-6438-E53E-CF7208653A3D}"/>
              </a:ext>
            </a:extLst>
          </p:cNvPr>
          <p:cNvSpPr>
            <a:spLocks noGrp="1"/>
          </p:cNvSpPr>
          <p:nvPr>
            <p:ph type="title"/>
          </p:nvPr>
        </p:nvSpPr>
        <p:spPr/>
        <p:txBody>
          <a:bodyPr/>
          <a:lstStyle/>
          <a:p>
            <a:r>
              <a:rPr lang="en-US" sz="3600" dirty="0"/>
              <a:t>Background </a:t>
            </a:r>
            <a:br>
              <a:rPr lang="en-US" dirty="0"/>
            </a:br>
            <a:r>
              <a:rPr lang="en-US" sz="2400" dirty="0"/>
              <a:t>Public Comments </a:t>
            </a:r>
            <a:r>
              <a:rPr lang="en-US" sz="2400"/>
              <a:t>and Concerns</a:t>
            </a:r>
            <a:endParaRPr lang="en-US" sz="2400" dirty="0"/>
          </a:p>
        </p:txBody>
      </p:sp>
      <p:sp>
        <p:nvSpPr>
          <p:cNvPr id="4" name="Slide Number Placeholder 3">
            <a:extLst>
              <a:ext uri="{FF2B5EF4-FFF2-40B4-BE49-F238E27FC236}">
                <a16:creationId xmlns:a16="http://schemas.microsoft.com/office/drawing/2014/main" id="{40546F04-2AF3-F53C-0597-608A4FCA508A}"/>
              </a:ext>
            </a:extLst>
          </p:cNvPr>
          <p:cNvSpPr txBox="1">
            <a:spLocks/>
          </p:cNvSpPr>
          <p:nvPr/>
        </p:nvSpPr>
        <p:spPr>
          <a:xfrm>
            <a:off x="11961631" y="6583363"/>
            <a:ext cx="280555" cy="277467"/>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914377">
              <a:defRPr/>
            </a:pPr>
            <a:fld id="{55A1D3F5-7686-4F52-8696-A75F6A0DB23F}" type="slidenum">
              <a:rPr lang="en-US" sz="1400">
                <a:solidFill>
                  <a:prstClr val="white"/>
                </a:solidFill>
              </a:rPr>
              <a:pPr defTabSz="914377">
                <a:defRPr/>
              </a:pPr>
              <a:t>8</a:t>
            </a:fld>
            <a:endParaRPr lang="en-US" sz="1400" dirty="0">
              <a:solidFill>
                <a:prstClr val="white"/>
              </a:solidFill>
            </a:endParaRPr>
          </a:p>
        </p:txBody>
      </p:sp>
      <p:graphicFrame>
        <p:nvGraphicFramePr>
          <p:cNvPr id="6" name="Content Placeholder 3">
            <a:extLst>
              <a:ext uri="{FF2B5EF4-FFF2-40B4-BE49-F238E27FC236}">
                <a16:creationId xmlns:a16="http://schemas.microsoft.com/office/drawing/2014/main" id="{722D2364-D453-8819-DDA6-463BAA07CAED}"/>
              </a:ext>
            </a:extLst>
          </p:cNvPr>
          <p:cNvGraphicFramePr>
            <a:graphicFrameLocks noGrp="1"/>
          </p:cNvGraphicFramePr>
          <p:nvPr>
            <p:ph idx="1"/>
            <p:extLst>
              <p:ext uri="{D42A27DB-BD31-4B8C-83A1-F6EECF244321}">
                <p14:modId xmlns:p14="http://schemas.microsoft.com/office/powerpoint/2010/main" val="495107823"/>
              </p:ext>
            </p:extLst>
          </p:nvPr>
        </p:nvGraphicFramePr>
        <p:xfrm>
          <a:off x="304800" y="1371600"/>
          <a:ext cx="113792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6461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51BB2-7E49-6438-E53E-CF7208653A3D}"/>
              </a:ext>
            </a:extLst>
          </p:cNvPr>
          <p:cNvSpPr>
            <a:spLocks noGrp="1"/>
          </p:cNvSpPr>
          <p:nvPr>
            <p:ph type="title"/>
          </p:nvPr>
        </p:nvSpPr>
        <p:spPr/>
        <p:txBody>
          <a:bodyPr/>
          <a:lstStyle/>
          <a:p>
            <a:r>
              <a:rPr lang="en-US" sz="3600" dirty="0"/>
              <a:t>Background </a:t>
            </a:r>
            <a:br>
              <a:rPr lang="en-US" dirty="0"/>
            </a:br>
            <a:r>
              <a:rPr lang="en-US" sz="2400" dirty="0"/>
              <a:t>BCC Comments/Complaints Received</a:t>
            </a:r>
          </a:p>
        </p:txBody>
      </p:sp>
      <p:sp>
        <p:nvSpPr>
          <p:cNvPr id="4" name="Slide Number Placeholder 3">
            <a:extLst>
              <a:ext uri="{FF2B5EF4-FFF2-40B4-BE49-F238E27FC236}">
                <a16:creationId xmlns:a16="http://schemas.microsoft.com/office/drawing/2014/main" id="{40546F04-2AF3-F53C-0597-608A4FCA508A}"/>
              </a:ext>
            </a:extLst>
          </p:cNvPr>
          <p:cNvSpPr txBox="1">
            <a:spLocks/>
          </p:cNvSpPr>
          <p:nvPr/>
        </p:nvSpPr>
        <p:spPr>
          <a:xfrm>
            <a:off x="11961631" y="6583363"/>
            <a:ext cx="280555" cy="277467"/>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914377">
              <a:defRPr/>
            </a:pPr>
            <a:fld id="{55A1D3F5-7686-4F52-8696-A75F6A0DB23F}" type="slidenum">
              <a:rPr lang="en-US" sz="1400">
                <a:solidFill>
                  <a:prstClr val="white"/>
                </a:solidFill>
              </a:rPr>
              <a:pPr defTabSz="914377">
                <a:defRPr/>
              </a:pPr>
              <a:t>9</a:t>
            </a:fld>
            <a:endParaRPr lang="en-US" sz="1400" dirty="0">
              <a:solidFill>
                <a:prstClr val="white"/>
              </a:solidFill>
            </a:endParaRPr>
          </a:p>
        </p:txBody>
      </p:sp>
      <p:graphicFrame>
        <p:nvGraphicFramePr>
          <p:cNvPr id="6" name="Content Placeholder 3">
            <a:extLst>
              <a:ext uri="{FF2B5EF4-FFF2-40B4-BE49-F238E27FC236}">
                <a16:creationId xmlns:a16="http://schemas.microsoft.com/office/drawing/2014/main" id="{722D2364-D453-8819-DDA6-463BAA07CAED}"/>
              </a:ext>
            </a:extLst>
          </p:cNvPr>
          <p:cNvGraphicFramePr>
            <a:graphicFrameLocks noGrp="1"/>
          </p:cNvGraphicFramePr>
          <p:nvPr>
            <p:ph idx="1"/>
            <p:extLst>
              <p:ext uri="{D42A27DB-BD31-4B8C-83A1-F6EECF244321}">
                <p14:modId xmlns:p14="http://schemas.microsoft.com/office/powerpoint/2010/main" val="1723762135"/>
              </p:ext>
            </p:extLst>
          </p:nvPr>
        </p:nvGraphicFramePr>
        <p:xfrm>
          <a:off x="304800" y="1371600"/>
          <a:ext cx="113792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4133921"/>
      </p:ext>
    </p:extLst>
  </p:cSld>
  <p:clrMapOvr>
    <a:masterClrMapping/>
  </p:clrMapOvr>
</p:sld>
</file>

<file path=ppt/theme/theme1.xml><?xml version="1.0" encoding="utf-8"?>
<a:theme xmlns:a="http://schemas.openxmlformats.org/drawingml/2006/main" name="Master + Presentation Outlin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800" b="1" dirty="0" err="1"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Orange County BCC Presentation Template - Widescreen</Template>
  <TotalTime>18829</TotalTime>
  <Words>2369</Words>
  <Application>Microsoft Office PowerPoint</Application>
  <PresentationFormat>Widescreen</PresentationFormat>
  <Paragraphs>217</Paragraphs>
  <Slides>19</Slides>
  <Notes>16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8" baseType="lpstr">
      <vt:lpstr>Arial</vt:lpstr>
      <vt:lpstr>Bahnschrift Light SemiCondensed</vt:lpstr>
      <vt:lpstr>Calibri</vt:lpstr>
      <vt:lpstr>Century Gothic</vt:lpstr>
      <vt:lpstr>Times New Roman</vt:lpstr>
      <vt:lpstr>Verdana</vt:lpstr>
      <vt:lpstr>Wingdings</vt:lpstr>
      <vt:lpstr>Master + Presentation Outline</vt:lpstr>
      <vt:lpstr>CorelDRAW</vt:lpstr>
      <vt:lpstr>  Chapter 15, Article V  NOISE POLLUTION CONTROL ORDINANCE  Comprehensive Review Status Report Environmental Protection Commission  </vt:lpstr>
      <vt:lpstr>Presentation Outline</vt:lpstr>
      <vt:lpstr>Background  March 2024 EPC Work Session</vt:lpstr>
      <vt:lpstr>Background  March 2024 EPC Work Session</vt:lpstr>
      <vt:lpstr>Background  Noise Pollution Control Ordinance Overview</vt:lpstr>
      <vt:lpstr>Background  Noise Pollution Control Ordinance Overview</vt:lpstr>
      <vt:lpstr>Background  Noise Pollution Control Ordinance Overview</vt:lpstr>
      <vt:lpstr>Background  Public Comments and Concerns</vt:lpstr>
      <vt:lpstr>Background  BCC Comments/Complaints Received</vt:lpstr>
      <vt:lpstr>Engagements and Activities Up-to-Date</vt:lpstr>
      <vt:lpstr>Engagements and Activities  Future Dates</vt:lpstr>
      <vt:lpstr>Phase 1 Results Tetra Tech/Grove Scientific</vt:lpstr>
      <vt:lpstr>Phase 1 Results (Continued) Tetra Tech/Grove Scientific</vt:lpstr>
      <vt:lpstr>Phase 1 Results (Continued) Tetra Tech/Grove Scientific</vt:lpstr>
      <vt:lpstr>Phase 1 Results (Continued) Tetra Tech/Grove Scientific</vt:lpstr>
      <vt:lpstr>Phase 2 Approach Tetra Tech/Grove Scientific</vt:lpstr>
      <vt:lpstr>Phase 2 Approach (Continued) Tetra Tech/Grove Scientific</vt:lpstr>
      <vt:lpstr>Phase 2 Approach (Continued) Tetra Tech/Grove Scientific</vt:lpstr>
      <vt:lpstr>Summary </vt:lpstr>
    </vt:vector>
  </TitlesOfParts>
  <Company>Orange County BCC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Discussion Item Title</dc:title>
  <dc:subject>BCC Meeting Presentation</dc:subject>
  <dc:creator>Walter, Amanda M</dc:creator>
  <cp:lastModifiedBy>Diep, Joanne</cp:lastModifiedBy>
  <cp:revision>438</cp:revision>
  <cp:lastPrinted>2023-04-19T20:53:57Z</cp:lastPrinted>
  <dcterms:created xsi:type="dcterms:W3CDTF">2020-02-10T17:12:30Z</dcterms:created>
  <dcterms:modified xsi:type="dcterms:W3CDTF">2024-06-04T15:46:50Z</dcterms:modified>
</cp:coreProperties>
</file>